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302" r:id="rId2"/>
    <p:sldId id="297" r:id="rId3"/>
    <p:sldId id="298" r:id="rId4"/>
    <p:sldId id="300" r:id="rId5"/>
    <p:sldId id="303" r:id="rId6"/>
    <p:sldId id="307" r:id="rId7"/>
    <p:sldId id="304" r:id="rId8"/>
    <p:sldId id="305" r:id="rId9"/>
    <p:sldId id="309" r:id="rId10"/>
    <p:sldId id="301" r:id="rId11"/>
    <p:sldId id="299" r:id="rId12"/>
    <p:sldId id="308" r:id="rId13"/>
    <p:sldId id="312" r:id="rId14"/>
    <p:sldId id="314" r:id="rId15"/>
    <p:sldId id="310" r:id="rId16"/>
    <p:sldId id="315" r:id="rId17"/>
    <p:sldId id="317" r:id="rId18"/>
    <p:sldId id="318" r:id="rId19"/>
    <p:sldId id="319" r:id="rId20"/>
    <p:sldId id="316" r:id="rId21"/>
    <p:sldId id="321" r:id="rId22"/>
    <p:sldId id="291" r:id="rId23"/>
    <p:sldId id="336" r:id="rId24"/>
    <p:sldId id="337" r:id="rId25"/>
    <p:sldId id="293" r:id="rId26"/>
    <p:sldId id="294" r:id="rId27"/>
    <p:sldId id="324" r:id="rId28"/>
    <p:sldId id="339" r:id="rId29"/>
    <p:sldId id="325" r:id="rId30"/>
    <p:sldId id="338" r:id="rId31"/>
    <p:sldId id="328" r:id="rId32"/>
    <p:sldId id="329" r:id="rId33"/>
    <p:sldId id="330" r:id="rId34"/>
    <p:sldId id="331" r:id="rId35"/>
    <p:sldId id="332" r:id="rId36"/>
    <p:sldId id="340" r:id="rId37"/>
    <p:sldId id="333" r:id="rId38"/>
    <p:sldId id="334" r:id="rId39"/>
    <p:sldId id="335" r:id="rId40"/>
    <p:sldId id="341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8CAE4-2100-48F7-8993-9D79E1543BE6}">
  <a:tblStyle styleId="{1078CAE4-2100-48F7-8993-9D79E1543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2926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60130c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60130c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37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5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965afdf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2" name="Google Shape;5392;g965afdf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38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267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40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16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58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26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99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344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96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77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62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0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38bc68f2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38bc68f2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78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20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36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38bc68f2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38bc68f2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5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38bc68f2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38bc68f2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02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38bc68f2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38bc68f2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15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744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38bc68f2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38bc68f2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8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93676a7b4a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93676a7b4a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605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0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5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872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807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88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302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972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6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93676a7b4a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93676a7b4a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54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53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9969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60130c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60130c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90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9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64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8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28478b19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28478b19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03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964133debb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964133debb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08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37375" y="1553275"/>
            <a:ext cx="3244200" cy="15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46733" y="3256500"/>
            <a:ext cx="32442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49400" y="411475"/>
            <a:ext cx="2845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3356144" y="1006700"/>
            <a:ext cx="5742481" cy="210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600" dirty="0">
                <a:latin typeface="Agency FB" panose="020B0503020202020204" pitchFamily="34" charset="0"/>
              </a:rPr>
              <a:t>MAINTENANCE PRÉDICTIVE DANS LES INSTALLATIONS DES BÂTIMENTS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427156" y="2599445"/>
            <a:ext cx="5716844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sz="2400" dirty="0">
                <a:latin typeface="Agency FB" panose="020B0503020202020204" pitchFamily="34" charset="0"/>
                <a:cs typeface="Times New Roman" panose="02020603050405020304" pitchFamily="18" charset="0"/>
              </a:rPr>
              <a:t>Une approche basée sur l'apprentissage automatique</a:t>
            </a:r>
            <a:endParaRPr sz="24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-13378" y="51205"/>
            <a:ext cx="4141259" cy="5182855"/>
            <a:chOff x="3282515" y="1242075"/>
            <a:chExt cx="2708830" cy="3452957"/>
          </a:xfrm>
        </p:grpSpPr>
        <p:sp>
          <p:nvSpPr>
            <p:cNvPr id="49" name="Google Shape;49;p15"/>
            <p:cNvSpPr/>
            <p:nvPr/>
          </p:nvSpPr>
          <p:spPr>
            <a:xfrm>
              <a:off x="4177189" y="1242075"/>
              <a:ext cx="789377" cy="3452749"/>
            </a:xfrm>
            <a:custGeom>
              <a:avLst/>
              <a:gdLst/>
              <a:ahLst/>
              <a:cxnLst/>
              <a:rect l="l" t="t" r="r" b="b"/>
              <a:pathLst>
                <a:path w="36728" h="160649" extrusionOk="0">
                  <a:moveTo>
                    <a:pt x="1" y="0"/>
                  </a:moveTo>
                  <a:lnTo>
                    <a:pt x="535" y="160649"/>
                  </a:lnTo>
                  <a:lnTo>
                    <a:pt x="36727" y="160649"/>
                  </a:lnTo>
                  <a:lnTo>
                    <a:pt x="36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15"/>
            <p:cNvSpPr/>
            <p:nvPr/>
          </p:nvSpPr>
          <p:spPr>
            <a:xfrm>
              <a:off x="4026638" y="2053100"/>
              <a:ext cx="641676" cy="2641920"/>
            </a:xfrm>
            <a:custGeom>
              <a:avLst/>
              <a:gdLst/>
              <a:ahLst/>
              <a:cxnLst/>
              <a:rect l="l" t="t" r="r" b="b"/>
              <a:pathLst>
                <a:path w="51905" h="116551" extrusionOk="0">
                  <a:moveTo>
                    <a:pt x="1" y="1"/>
                  </a:moveTo>
                  <a:lnTo>
                    <a:pt x="2202" y="116551"/>
                  </a:lnTo>
                  <a:lnTo>
                    <a:pt x="51905" y="116551"/>
                  </a:lnTo>
                  <a:lnTo>
                    <a:pt x="51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5"/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185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93;p15"/>
            <p:cNvSpPr/>
            <p:nvPr/>
          </p:nvSpPr>
          <p:spPr>
            <a:xfrm>
              <a:off x="3372124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1" y="0"/>
                  </a:moveTo>
                  <a:lnTo>
                    <a:pt x="1" y="11676"/>
                  </a:lnTo>
                  <a:lnTo>
                    <a:pt x="1669" y="11676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282515" y="4350574"/>
              <a:ext cx="588939" cy="89645"/>
            </a:xfrm>
            <a:custGeom>
              <a:avLst/>
              <a:gdLst/>
              <a:ahLst/>
              <a:cxnLst/>
              <a:rect l="l" t="t" r="r" b="b"/>
              <a:pathLst>
                <a:path w="36694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6693" y="4170"/>
                  </a:lnTo>
                  <a:lnTo>
                    <a:pt x="36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479668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0" y="0"/>
                  </a:moveTo>
                  <a:lnTo>
                    <a:pt x="0" y="11676"/>
                  </a:lnTo>
                  <a:lnTo>
                    <a:pt x="1668" y="1167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5812544" y="4117710"/>
              <a:ext cx="178801" cy="422602"/>
            </a:xfrm>
            <a:custGeom>
              <a:avLst/>
              <a:gdLst/>
              <a:ahLst/>
              <a:cxnLst/>
              <a:rect l="l" t="t" r="r" b="b"/>
              <a:pathLst>
                <a:path w="9174" h="21683" extrusionOk="0">
                  <a:moveTo>
                    <a:pt x="4570" y="0"/>
                  </a:moveTo>
                  <a:cubicBezTo>
                    <a:pt x="2035" y="0"/>
                    <a:pt x="0" y="2068"/>
                    <a:pt x="0" y="4604"/>
                  </a:cubicBezTo>
                  <a:lnTo>
                    <a:pt x="0" y="17113"/>
                  </a:lnTo>
                  <a:cubicBezTo>
                    <a:pt x="0" y="19614"/>
                    <a:pt x="2035" y="21683"/>
                    <a:pt x="4570" y="21683"/>
                  </a:cubicBezTo>
                  <a:cubicBezTo>
                    <a:pt x="7105" y="21683"/>
                    <a:pt x="9173" y="19614"/>
                    <a:pt x="9173" y="17113"/>
                  </a:cubicBezTo>
                  <a:lnTo>
                    <a:pt x="9173" y="4604"/>
                  </a:lnTo>
                  <a:cubicBezTo>
                    <a:pt x="9173" y="2068"/>
                    <a:pt x="7105" y="0"/>
                    <a:pt x="4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5896087" y="4345888"/>
              <a:ext cx="16274" cy="349144"/>
            </a:xfrm>
            <a:custGeom>
              <a:avLst/>
              <a:gdLst/>
              <a:ahLst/>
              <a:cxnLst/>
              <a:rect l="l" t="t" r="r" b="b"/>
              <a:pathLst>
                <a:path w="835" h="17914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17514"/>
                  </a:lnTo>
                  <a:cubicBezTo>
                    <a:pt x="0" y="17714"/>
                    <a:pt x="200" y="17914"/>
                    <a:pt x="434" y="17914"/>
                  </a:cubicBezTo>
                  <a:cubicBezTo>
                    <a:pt x="634" y="17914"/>
                    <a:pt x="834" y="17714"/>
                    <a:pt x="834" y="17514"/>
                  </a:cubicBezTo>
                  <a:lnTo>
                    <a:pt x="834" y="401"/>
                  </a:ln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5532995" y="3874571"/>
              <a:ext cx="251635" cy="594250"/>
            </a:xfrm>
            <a:custGeom>
              <a:avLst/>
              <a:gdLst/>
              <a:ahLst/>
              <a:cxnLst/>
              <a:rect l="l" t="t" r="r" b="b"/>
              <a:pathLst>
                <a:path w="12911" h="30490" extrusionOk="0">
                  <a:moveTo>
                    <a:pt x="6472" y="1"/>
                  </a:moveTo>
                  <a:cubicBezTo>
                    <a:pt x="2870" y="1"/>
                    <a:pt x="1" y="2869"/>
                    <a:pt x="1" y="6439"/>
                  </a:cubicBezTo>
                  <a:lnTo>
                    <a:pt x="1" y="24051"/>
                  </a:lnTo>
                  <a:cubicBezTo>
                    <a:pt x="1" y="27620"/>
                    <a:pt x="2870" y="30489"/>
                    <a:pt x="6472" y="30489"/>
                  </a:cubicBezTo>
                  <a:cubicBezTo>
                    <a:pt x="10041" y="30489"/>
                    <a:pt x="12910" y="27620"/>
                    <a:pt x="12910" y="24051"/>
                  </a:cubicBezTo>
                  <a:lnTo>
                    <a:pt x="12910" y="6439"/>
                  </a:lnTo>
                  <a:cubicBezTo>
                    <a:pt x="12910" y="2869"/>
                    <a:pt x="10041" y="1"/>
                    <a:pt x="6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5647433" y="4197334"/>
              <a:ext cx="22764" cy="491518"/>
            </a:xfrm>
            <a:custGeom>
              <a:avLst/>
              <a:gdLst/>
              <a:ahLst/>
              <a:cxnLst/>
              <a:rect l="l" t="t" r="r" b="b"/>
              <a:pathLst>
                <a:path w="1168" h="25219" extrusionOk="0">
                  <a:moveTo>
                    <a:pt x="567" y="1"/>
                  </a:moveTo>
                  <a:cubicBezTo>
                    <a:pt x="234" y="1"/>
                    <a:pt x="0" y="268"/>
                    <a:pt x="0" y="601"/>
                  </a:cubicBezTo>
                  <a:lnTo>
                    <a:pt x="0" y="24619"/>
                  </a:lnTo>
                  <a:cubicBezTo>
                    <a:pt x="0" y="24952"/>
                    <a:pt x="234" y="25219"/>
                    <a:pt x="567" y="25219"/>
                  </a:cubicBezTo>
                  <a:cubicBezTo>
                    <a:pt x="901" y="25219"/>
                    <a:pt x="1168" y="24952"/>
                    <a:pt x="1168" y="24619"/>
                  </a:cubicBezTo>
                  <a:lnTo>
                    <a:pt x="1168" y="601"/>
                  </a:lnTo>
                  <a:cubicBezTo>
                    <a:pt x="1168" y="268"/>
                    <a:pt x="9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102;p15"/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>
              <a:off x="3679688" y="3244002"/>
              <a:ext cx="453171" cy="1450151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29;p15"/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31;p15"/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15"/>
            <p:cNvSpPr/>
            <p:nvPr/>
          </p:nvSpPr>
          <p:spPr>
            <a:xfrm>
              <a:off x="4835761" y="3460250"/>
              <a:ext cx="620505" cy="1233863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15"/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15"/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5"/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166" name="Google Shape;166;p15"/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67" name="Google Shape;167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" name="Google Shape;175;p15"/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76" name="Google Shape;176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3427155" y="1326807"/>
            <a:ext cx="5627037" cy="18923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Google Shape;47;p15"/>
          <p:cNvSpPr txBox="1">
            <a:spLocks/>
          </p:cNvSpPr>
          <p:nvPr/>
        </p:nvSpPr>
        <p:spPr>
          <a:xfrm>
            <a:off x="3169510" y="476110"/>
            <a:ext cx="5716844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PRÉSENTATION</a:t>
            </a:r>
          </a:p>
        </p:txBody>
      </p:sp>
      <p:pic>
        <p:nvPicPr>
          <p:cNvPr id="185" name="Image 18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5" t="58505" r="66395" b="13531"/>
          <a:stretch/>
        </p:blipFill>
        <p:spPr bwMode="auto">
          <a:xfrm>
            <a:off x="7899007" y="304029"/>
            <a:ext cx="262890" cy="905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7" name="Google Shape;47;p15"/>
          <p:cNvSpPr txBox="1">
            <a:spLocks/>
          </p:cNvSpPr>
          <p:nvPr/>
        </p:nvSpPr>
        <p:spPr>
          <a:xfrm>
            <a:off x="3676239" y="4650244"/>
            <a:ext cx="5716844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M2 AMIS</a:t>
            </a:r>
            <a:r>
              <a:rPr lang="fr-FR" sz="1200" b="1" dirty="0">
                <a:solidFill>
                  <a:srgbClr val="FF0000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|</a:t>
            </a:r>
            <a:r>
              <a:rPr lang="fr-FR" sz="1200" b="1" dirty="0">
                <a:solidFill>
                  <a:srgbClr val="FF0000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Mobilités &amp; Smart </a:t>
            </a:r>
            <a:r>
              <a:rPr lang="fr-FR" sz="12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Cities</a:t>
            </a:r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|</a:t>
            </a:r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 UVSQ</a:t>
            </a:r>
          </a:p>
        </p:txBody>
      </p:sp>
      <p:sp>
        <p:nvSpPr>
          <p:cNvPr id="188" name="Google Shape;47;p15"/>
          <p:cNvSpPr txBox="1">
            <a:spLocks/>
          </p:cNvSpPr>
          <p:nvPr/>
        </p:nvSpPr>
        <p:spPr>
          <a:xfrm>
            <a:off x="3558935" y="4176472"/>
            <a:ext cx="5716844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2022 – 2023</a:t>
            </a:r>
          </a:p>
        </p:txBody>
      </p:sp>
      <p:sp>
        <p:nvSpPr>
          <p:cNvPr id="189" name="Google Shape;47;p15"/>
          <p:cNvSpPr txBox="1">
            <a:spLocks/>
          </p:cNvSpPr>
          <p:nvPr/>
        </p:nvSpPr>
        <p:spPr>
          <a:xfrm>
            <a:off x="3558935" y="4391362"/>
            <a:ext cx="5716844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1200" dirty="0">
                <a:latin typeface="Agency FB" panose="020B0503020202020204" pitchFamily="34" charset="0"/>
                <a:cs typeface="Times New Roman" panose="02020603050405020304" pitchFamily="18" charset="0"/>
              </a:rPr>
              <a:t>Professeur : Leila </a:t>
            </a:r>
            <a:r>
              <a:rPr lang="fr-FR" sz="12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Kloul</a:t>
            </a:r>
            <a:endParaRPr lang="fr-FR" sz="12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0" name="Image 18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66868" r="57957" b="13279"/>
          <a:stretch/>
        </p:blipFill>
        <p:spPr bwMode="auto">
          <a:xfrm>
            <a:off x="6274658" y="3842840"/>
            <a:ext cx="285397" cy="386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2" name="Image 19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66868" r="57957" b="13279"/>
          <a:stretch/>
        </p:blipFill>
        <p:spPr bwMode="auto">
          <a:xfrm>
            <a:off x="8463195" y="685392"/>
            <a:ext cx="403225" cy="528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3" name="Image 19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8" t="63315" r="52095" b="13527"/>
          <a:stretch/>
        </p:blipFill>
        <p:spPr bwMode="auto">
          <a:xfrm>
            <a:off x="8175625" y="467804"/>
            <a:ext cx="271519" cy="748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10949" y="1356314"/>
            <a:ext cx="161690" cy="214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Rectangle 185"/>
          <p:cNvSpPr/>
          <p:nvPr/>
        </p:nvSpPr>
        <p:spPr>
          <a:xfrm>
            <a:off x="9025095" y="1361767"/>
            <a:ext cx="161690" cy="214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427156" y="3204548"/>
            <a:ext cx="5597939" cy="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3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147" y="721652"/>
            <a:ext cx="3836616" cy="420600"/>
          </a:xfrm>
        </p:spPr>
        <p:txBody>
          <a:bodyPr/>
          <a:lstStyle/>
          <a:p>
            <a:r>
              <a:rPr lang="fr-FR" sz="4400" b="1" dirty="0"/>
              <a:t>Maintenance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8274507" y="2789553"/>
            <a:ext cx="840232" cy="831471"/>
            <a:chOff x="7907732" y="31709"/>
            <a:chExt cx="1089965" cy="1050942"/>
          </a:xfrm>
        </p:grpSpPr>
        <p:pic>
          <p:nvPicPr>
            <p:cNvPr id="170" name="Image 169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9" t="32032" r="13912" b="40030"/>
            <a:stretch/>
          </p:blipFill>
          <p:spPr bwMode="auto">
            <a:xfrm>
              <a:off x="7985507" y="82912"/>
              <a:ext cx="927100" cy="90463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Ellipse 2"/>
            <p:cNvSpPr/>
            <p:nvPr/>
          </p:nvSpPr>
          <p:spPr>
            <a:xfrm>
              <a:off x="7907732" y="31709"/>
              <a:ext cx="1089965" cy="105094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3" name="Image 17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" b="100000" l="0" r="100000">
                        <a14:foregroundMark x1="61923" y1="53333" x2="61923" y2="53333"/>
                        <a14:foregroundMark x1="66538" y1="35556" x2="66538" y2="35556"/>
                        <a14:foregroundMark x1="66923" y1="35278" x2="66923" y2="35278"/>
                        <a14:foregroundMark x1="70000" y1="37222" x2="70000" y2="37222"/>
                        <a14:foregroundMark x1="72692" y1="42222" x2="72692" y2="42222"/>
                        <a14:foregroundMark x1="74231" y1="45556" x2="74231" y2="45556"/>
                        <a14:foregroundMark x1="77308" y1="50278" x2="77308" y2="50278"/>
                        <a14:foregroundMark x1="78846" y1="56944" x2="78846" y2="56944"/>
                        <a14:foregroundMark x1="82308" y1="59444" x2="82308" y2="59444"/>
                        <a14:foregroundMark x1="80385" y1="55278" x2="80385" y2="55278"/>
                        <a14:foregroundMark x1="78462" y1="54167" x2="78462" y2="54167"/>
                        <a14:foregroundMark x1="67308" y1="33333" x2="67308" y2="33333"/>
                        <a14:foregroundMark x1="68462" y1="32500" x2="68462" y2="32500"/>
                        <a14:foregroundMark x1="54231" y1="20278" x2="54231" y2="20278"/>
                        <a14:foregroundMark x1="20000" y1="44444" x2="20000" y2="44444"/>
                        <a14:foregroundMark x1="15769" y1="31667" x2="15769" y2="31667"/>
                        <a14:foregroundMark x1="11154" y1="29167" x2="11154" y2="29167"/>
                        <a14:foregroundMark x1="9231" y1="23889" x2="9231" y2="23889"/>
                        <a14:foregroundMark x1="18846" y1="37500" x2="18846" y2="37500"/>
                        <a14:foregroundMark x1="20385" y1="40000" x2="20385" y2="40000"/>
                        <a14:foregroundMark x1="8846" y1="18611" x2="8846" y2="18611"/>
                        <a14:foregroundMark x1="18846" y1="45278" x2="18846" y2="45278"/>
                        <a14:foregroundMark x1="16154" y1="41111" x2="16154" y2="41111"/>
                        <a14:foregroundMark x1="20769" y1="42500" x2="20769" y2="42500"/>
                        <a14:foregroundMark x1="44615" y1="84444" x2="44615" y2="84444"/>
                        <a14:foregroundMark x1="38077" y1="91389" x2="38077" y2="91389"/>
                        <a14:foregroundMark x1="38462" y1="59444" x2="38462" y2="59444"/>
                        <a14:foregroundMark x1="41923" y1="43611" x2="41923" y2="43611"/>
                        <a14:foregroundMark x1="50769" y1="28056" x2="50769" y2="28056"/>
                        <a14:foregroundMark x1="60769" y1="29444" x2="60769" y2="2944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22" y="3123590"/>
            <a:ext cx="1704442" cy="211500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 flipH="1">
            <a:off x="7103933" y="2852913"/>
            <a:ext cx="1323177" cy="58522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112230" y="3430821"/>
            <a:ext cx="181024" cy="2779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7201205" y="3708806"/>
            <a:ext cx="84735" cy="12497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103933" y="4176979"/>
            <a:ext cx="737961" cy="848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83079" y="1510887"/>
            <a:ext cx="6726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L‘ensemble des actions techniques, administratives et managériales au cours du cycle de vie d'un système, un équipement ou une installation destinées à : </a:t>
            </a:r>
          </a:p>
        </p:txBody>
      </p:sp>
      <p:cxnSp>
        <p:nvCxnSpPr>
          <p:cNvPr id="196" name="Connecteur droit 195"/>
          <p:cNvCxnSpPr/>
          <p:nvPr/>
        </p:nvCxnSpPr>
        <p:spPr>
          <a:xfrm>
            <a:off x="7201205" y="3825842"/>
            <a:ext cx="242448" cy="877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/>
          <p:cNvCxnSpPr/>
          <p:nvPr/>
        </p:nvCxnSpPr>
        <p:spPr>
          <a:xfrm flipV="1">
            <a:off x="7103933" y="3913624"/>
            <a:ext cx="339720" cy="26746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3204" y="2789553"/>
            <a:ext cx="5961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maintenir en bon état de fonctionnement.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remettre dans un état dans lequel il peut remplir la fonction requise.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81613" y="811986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716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p37"/>
          <p:cNvSpPr txBox="1">
            <a:spLocks noGrp="1"/>
          </p:cNvSpPr>
          <p:nvPr>
            <p:ph type="title"/>
          </p:nvPr>
        </p:nvSpPr>
        <p:spPr>
          <a:xfrm>
            <a:off x="1198388" y="410906"/>
            <a:ext cx="5547242" cy="839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Approches de Maintenance</a:t>
            </a:r>
            <a:endParaRPr sz="3200" b="1" dirty="0"/>
          </a:p>
        </p:txBody>
      </p:sp>
      <p:grpSp>
        <p:nvGrpSpPr>
          <p:cNvPr id="5395" name="Google Shape;5395;p37"/>
          <p:cNvGrpSpPr/>
          <p:nvPr/>
        </p:nvGrpSpPr>
        <p:grpSpPr>
          <a:xfrm>
            <a:off x="2527613" y="3292015"/>
            <a:ext cx="5675901" cy="1122671"/>
            <a:chOff x="2743200" y="3284691"/>
            <a:chExt cx="5675901" cy="1122671"/>
          </a:xfrm>
        </p:grpSpPr>
        <p:sp>
          <p:nvSpPr>
            <p:cNvPr id="5396" name="Google Shape;5396;p37"/>
            <p:cNvSpPr/>
            <p:nvPr/>
          </p:nvSpPr>
          <p:spPr>
            <a:xfrm>
              <a:off x="2743200" y="3284691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7"/>
            <p:cNvSpPr/>
            <p:nvPr/>
          </p:nvSpPr>
          <p:spPr>
            <a:xfrm>
              <a:off x="4212200" y="3418125"/>
              <a:ext cx="4193901" cy="989226"/>
            </a:xfrm>
            <a:custGeom>
              <a:avLst/>
              <a:gdLst/>
              <a:ahLst/>
              <a:cxnLst/>
              <a:rect l="l" t="t" r="r" b="b"/>
              <a:pathLst>
                <a:path w="51030" h="12011" extrusionOk="0">
                  <a:moveTo>
                    <a:pt x="1" y="1"/>
                  </a:moveTo>
                  <a:lnTo>
                    <a:pt x="1" y="12011"/>
                  </a:lnTo>
                  <a:lnTo>
                    <a:pt x="51030" y="12011"/>
                  </a:lnTo>
                  <a:lnTo>
                    <a:pt x="510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8" name="Google Shape;5398;p37"/>
            <p:cNvGrpSpPr/>
            <p:nvPr/>
          </p:nvGrpSpPr>
          <p:grpSpPr>
            <a:xfrm>
              <a:off x="4039200" y="3284700"/>
              <a:ext cx="173450" cy="1122662"/>
              <a:chOff x="4039200" y="3284700"/>
              <a:chExt cx="173450" cy="1122662"/>
            </a:xfrm>
          </p:grpSpPr>
          <p:sp>
            <p:nvSpPr>
              <p:cNvPr id="5399" name="Google Shape;5399;p37"/>
              <p:cNvSpPr/>
              <p:nvPr/>
            </p:nvSpPr>
            <p:spPr>
              <a:xfrm>
                <a:off x="4039200" y="3284725"/>
                <a:ext cx="173450" cy="92878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37"/>
              <p:cNvSpPr/>
              <p:nvPr/>
            </p:nvSpPr>
            <p:spPr>
              <a:xfrm>
                <a:off x="4039200" y="3284700"/>
                <a:ext cx="173450" cy="92878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14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37"/>
              <p:cNvSpPr/>
              <p:nvPr/>
            </p:nvSpPr>
            <p:spPr>
              <a:xfrm>
                <a:off x="4039200" y="3466300"/>
                <a:ext cx="172997" cy="941062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37"/>
              <p:cNvSpPr/>
              <p:nvPr/>
            </p:nvSpPr>
            <p:spPr>
              <a:xfrm>
                <a:off x="4039200" y="3466275"/>
                <a:ext cx="172997" cy="941062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14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06" name="Google Shape;5406;p37"/>
            <p:cNvSpPr txBox="1"/>
            <p:nvPr/>
          </p:nvSpPr>
          <p:spPr>
            <a:xfrm flipH="1">
              <a:off x="5004901" y="3707679"/>
              <a:ext cx="3414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consiste à prédire quand, où et quels composants peuvent présenter des défaillances potentielles.</a:t>
              </a:r>
              <a:endParaRPr lang="fr-FR" sz="11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endParaRPr>
            </a:p>
            <a:p>
              <a:pPr marL="171450" lvl="0" indent="-171450" algn="just"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basée sur l'utilisation des données de surveillance de l'état pour prédire l'état futur de la machine.</a:t>
              </a:r>
            </a:p>
          </p:txBody>
        </p:sp>
      </p:grpSp>
      <p:grpSp>
        <p:nvGrpSpPr>
          <p:cNvPr id="5414" name="Google Shape;5414;p37"/>
          <p:cNvGrpSpPr/>
          <p:nvPr/>
        </p:nvGrpSpPr>
        <p:grpSpPr>
          <a:xfrm>
            <a:off x="953009" y="1800715"/>
            <a:ext cx="1295986" cy="2226222"/>
            <a:chOff x="1169074" y="1800995"/>
            <a:chExt cx="1295986" cy="2226222"/>
          </a:xfrm>
        </p:grpSpPr>
        <p:sp>
          <p:nvSpPr>
            <p:cNvPr id="5415" name="Google Shape;5415;p37"/>
            <p:cNvSpPr/>
            <p:nvPr/>
          </p:nvSpPr>
          <p:spPr>
            <a:xfrm>
              <a:off x="1169075" y="1800995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7"/>
            <p:cNvSpPr/>
            <p:nvPr/>
          </p:nvSpPr>
          <p:spPr>
            <a:xfrm>
              <a:off x="1169075" y="2543726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7"/>
            <p:cNvSpPr/>
            <p:nvPr/>
          </p:nvSpPr>
          <p:spPr>
            <a:xfrm>
              <a:off x="1169074" y="3284468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8" name="Google Shape;5418;p37"/>
            <p:cNvGrpSpPr/>
            <p:nvPr/>
          </p:nvGrpSpPr>
          <p:grpSpPr>
            <a:xfrm>
              <a:off x="1413975" y="2100275"/>
              <a:ext cx="806200" cy="1926942"/>
              <a:chOff x="1413975" y="2100275"/>
              <a:chExt cx="806200" cy="1926942"/>
            </a:xfrm>
          </p:grpSpPr>
          <p:sp>
            <p:nvSpPr>
              <p:cNvPr id="5419" name="Google Shape;5419;p37"/>
              <p:cNvSpPr/>
              <p:nvPr/>
            </p:nvSpPr>
            <p:spPr>
              <a:xfrm>
                <a:off x="1413975" y="2100275"/>
                <a:ext cx="173400" cy="164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37"/>
              <p:cNvSpPr/>
              <p:nvPr/>
            </p:nvSpPr>
            <p:spPr>
              <a:xfrm>
                <a:off x="1730375" y="2100275"/>
                <a:ext cx="173400" cy="164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37"/>
              <p:cNvSpPr/>
              <p:nvPr/>
            </p:nvSpPr>
            <p:spPr>
              <a:xfrm>
                <a:off x="2046775" y="2100275"/>
                <a:ext cx="173400" cy="164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37"/>
              <p:cNvSpPr/>
              <p:nvPr/>
            </p:nvSpPr>
            <p:spPr>
              <a:xfrm>
                <a:off x="1688825" y="3528917"/>
                <a:ext cx="256500" cy="49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3" name="Google Shape;5423;p37"/>
          <p:cNvGrpSpPr/>
          <p:nvPr/>
        </p:nvGrpSpPr>
        <p:grpSpPr>
          <a:xfrm>
            <a:off x="2527612" y="1395365"/>
            <a:ext cx="5662926" cy="1151336"/>
            <a:chOff x="2743200" y="1402680"/>
            <a:chExt cx="5662926" cy="1151336"/>
          </a:xfrm>
        </p:grpSpPr>
        <p:sp>
          <p:nvSpPr>
            <p:cNvPr id="5424" name="Google Shape;5424;p37"/>
            <p:cNvSpPr/>
            <p:nvPr/>
          </p:nvSpPr>
          <p:spPr>
            <a:xfrm>
              <a:off x="4212225" y="1440075"/>
              <a:ext cx="4193901" cy="989226"/>
            </a:xfrm>
            <a:custGeom>
              <a:avLst/>
              <a:gdLst/>
              <a:ahLst/>
              <a:cxnLst/>
              <a:rect l="l" t="t" r="r" b="b"/>
              <a:pathLst>
                <a:path w="51030" h="12011" extrusionOk="0">
                  <a:moveTo>
                    <a:pt x="1" y="1"/>
                  </a:moveTo>
                  <a:lnTo>
                    <a:pt x="1" y="12011"/>
                  </a:lnTo>
                  <a:lnTo>
                    <a:pt x="51030" y="12011"/>
                  </a:lnTo>
                  <a:lnTo>
                    <a:pt x="510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7"/>
            <p:cNvSpPr/>
            <p:nvPr/>
          </p:nvSpPr>
          <p:spPr>
            <a:xfrm>
              <a:off x="2743225" y="1815625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6" name="Google Shape;5426;p37"/>
            <p:cNvGrpSpPr/>
            <p:nvPr/>
          </p:nvGrpSpPr>
          <p:grpSpPr>
            <a:xfrm>
              <a:off x="2743200" y="1402680"/>
              <a:ext cx="5634169" cy="1128760"/>
              <a:chOff x="2743200" y="1402680"/>
              <a:chExt cx="5634169" cy="1128760"/>
            </a:xfrm>
          </p:grpSpPr>
          <p:sp>
            <p:nvSpPr>
              <p:cNvPr id="5427" name="Google Shape;5427;p37"/>
              <p:cNvSpPr txBox="1"/>
              <p:nvPr/>
            </p:nvSpPr>
            <p:spPr>
              <a:xfrm flipH="1">
                <a:off x="2743200" y="2060021"/>
                <a:ext cx="1296000" cy="2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tx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Corrective</a:t>
                </a:r>
                <a:endParaRPr sz="16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5428" name="Google Shape;5428;p37"/>
              <p:cNvGrpSpPr/>
              <p:nvPr/>
            </p:nvGrpSpPr>
            <p:grpSpPr>
              <a:xfrm>
                <a:off x="4697618" y="1402680"/>
                <a:ext cx="3679751" cy="1128760"/>
                <a:chOff x="4701654" y="1454342"/>
                <a:chExt cx="3679751" cy="1128760"/>
              </a:xfrm>
            </p:grpSpPr>
            <p:sp>
              <p:nvSpPr>
                <p:cNvPr id="5429" name="Google Shape;5429;p37"/>
                <p:cNvSpPr txBox="1"/>
                <p:nvPr/>
              </p:nvSpPr>
              <p:spPr>
                <a:xfrm flipH="1">
                  <a:off x="5009690" y="1454342"/>
                  <a:ext cx="3371715" cy="11287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algn="just">
                    <a:buFont typeface="Arial" panose="020B0604020202020204" pitchFamily="34" charset="0"/>
                    <a:buChar char="•"/>
                  </a:pPr>
                  <a:r>
                    <a:rPr lang="fr-F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appelée </a:t>
                  </a:r>
                  <a:r>
                    <a:rPr lang="fr-F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maintenance réactive </a:t>
                  </a:r>
                  <a:r>
                    <a:rPr lang="fr-F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 </a:t>
                  </a:r>
                  <a:r>
                    <a:rPr lang="fr-FR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maintenance de fonctionnement jusqu'à panne</a:t>
                  </a:r>
                  <a:r>
                    <a:rPr lang="fr-F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171450" lvl="0" indent="-171450" algn="just">
                    <a:buFont typeface="Arial" panose="020B0604020202020204" pitchFamily="34" charset="0"/>
                    <a:buChar char="•"/>
                  </a:pPr>
                  <a:r>
                    <a:rPr lang="fr-F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consiste à intervenir après la panne (action tardive). </a:t>
                  </a:r>
                </a:p>
                <a:p>
                  <a:pPr marL="171450" lvl="0" indent="-171450" algn="just">
                    <a:buFont typeface="Arial" panose="020B0604020202020204" pitchFamily="34" charset="0"/>
                    <a:buChar char="•"/>
                  </a:pPr>
                  <a:r>
                    <a:rPr lang="fr-FR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l'équipement est autorisé à fonctionner jusqu'à ce qu'il tombe en panne</a:t>
                  </a:r>
                  <a:r>
                    <a:rPr lang="fr-FR" sz="1200" dirty="0"/>
                    <a:t>.</a:t>
                  </a:r>
                  <a:endParaRPr sz="1200" dirty="0"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grpSp>
              <p:nvGrpSpPr>
                <p:cNvPr id="5430" name="Google Shape;5430;p37"/>
                <p:cNvGrpSpPr/>
                <p:nvPr/>
              </p:nvGrpSpPr>
              <p:grpSpPr>
                <a:xfrm>
                  <a:off x="4701654" y="1854103"/>
                  <a:ext cx="302395" cy="262803"/>
                  <a:chOff x="4981342" y="1876303"/>
                  <a:chExt cx="302395" cy="262803"/>
                </a:xfrm>
              </p:grpSpPr>
              <p:sp>
                <p:nvSpPr>
                  <p:cNvPr id="5431" name="Google Shape;5431;p37"/>
                  <p:cNvSpPr/>
                  <p:nvPr/>
                </p:nvSpPr>
                <p:spPr>
                  <a:xfrm>
                    <a:off x="4981342" y="1956372"/>
                    <a:ext cx="198907" cy="170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4" h="4104" extrusionOk="0">
                        <a:moveTo>
                          <a:pt x="2733" y="1301"/>
                        </a:moveTo>
                        <a:cubicBezTo>
                          <a:pt x="3114" y="1301"/>
                          <a:pt x="3476" y="1593"/>
                          <a:pt x="3476" y="2044"/>
                        </a:cubicBezTo>
                        <a:cubicBezTo>
                          <a:pt x="3490" y="2462"/>
                          <a:pt x="3156" y="2795"/>
                          <a:pt x="2739" y="2795"/>
                        </a:cubicBezTo>
                        <a:lnTo>
                          <a:pt x="2739" y="2781"/>
                        </a:lnTo>
                        <a:cubicBezTo>
                          <a:pt x="2072" y="2781"/>
                          <a:pt x="1752" y="1989"/>
                          <a:pt x="2211" y="1516"/>
                        </a:cubicBezTo>
                        <a:cubicBezTo>
                          <a:pt x="2364" y="1368"/>
                          <a:pt x="2550" y="1301"/>
                          <a:pt x="2733" y="1301"/>
                        </a:cubicBezTo>
                        <a:close/>
                        <a:moveTo>
                          <a:pt x="2739" y="1"/>
                        </a:moveTo>
                        <a:cubicBezTo>
                          <a:pt x="918" y="1"/>
                          <a:pt x="0" y="2211"/>
                          <a:pt x="1293" y="3504"/>
                        </a:cubicBezTo>
                        <a:cubicBezTo>
                          <a:pt x="1711" y="3918"/>
                          <a:pt x="2224" y="4103"/>
                          <a:pt x="2726" y="4103"/>
                        </a:cubicBezTo>
                        <a:cubicBezTo>
                          <a:pt x="3777" y="4103"/>
                          <a:pt x="4783" y="3291"/>
                          <a:pt x="4783" y="2058"/>
                        </a:cubicBezTo>
                        <a:cubicBezTo>
                          <a:pt x="4783" y="918"/>
                          <a:pt x="3866" y="1"/>
                          <a:pt x="27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2" name="Google Shape;5432;p37"/>
                  <p:cNvSpPr/>
                  <p:nvPr/>
                </p:nvSpPr>
                <p:spPr>
                  <a:xfrm>
                    <a:off x="5177880" y="2035577"/>
                    <a:ext cx="15093" cy="12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293" extrusionOk="0">
                        <a:moveTo>
                          <a:pt x="1" y="0"/>
                        </a:moveTo>
                        <a:lnTo>
                          <a:pt x="1" y="292"/>
                        </a:lnTo>
                        <a:lnTo>
                          <a:pt x="362" y="292"/>
                        </a:lnTo>
                        <a:lnTo>
                          <a:pt x="36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3" name="Google Shape;5433;p37"/>
                  <p:cNvSpPr/>
                  <p:nvPr/>
                </p:nvSpPr>
                <p:spPr>
                  <a:xfrm>
                    <a:off x="4997515" y="2035577"/>
                    <a:ext cx="14511" cy="12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3" extrusionOk="0">
                        <a:moveTo>
                          <a:pt x="0" y="0"/>
                        </a:moveTo>
                        <a:lnTo>
                          <a:pt x="0" y="292"/>
                        </a:lnTo>
                        <a:lnTo>
                          <a:pt x="348" y="292"/>
                        </a:lnTo>
                        <a:lnTo>
                          <a:pt x="34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4" name="Google Shape;5434;p37"/>
                  <p:cNvSpPr/>
                  <p:nvPr/>
                </p:nvSpPr>
                <p:spPr>
                  <a:xfrm>
                    <a:off x="5074131" y="1945372"/>
                    <a:ext cx="13887" cy="1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" h="391" extrusionOk="0">
                        <a:moveTo>
                          <a:pt x="278" y="1"/>
                        </a:moveTo>
                        <a:lnTo>
                          <a:pt x="0" y="43"/>
                        </a:lnTo>
                        <a:lnTo>
                          <a:pt x="56" y="390"/>
                        </a:lnTo>
                        <a:lnTo>
                          <a:pt x="334" y="335"/>
                        </a:lnTo>
                        <a:lnTo>
                          <a:pt x="2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5" name="Google Shape;5435;p37"/>
                  <p:cNvSpPr/>
                  <p:nvPr/>
                </p:nvSpPr>
                <p:spPr>
                  <a:xfrm>
                    <a:off x="5103871" y="2122309"/>
                    <a:ext cx="13928" cy="16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404" extrusionOk="0">
                        <a:moveTo>
                          <a:pt x="279" y="0"/>
                        </a:moveTo>
                        <a:lnTo>
                          <a:pt x="1" y="56"/>
                        </a:lnTo>
                        <a:lnTo>
                          <a:pt x="56" y="403"/>
                        </a:lnTo>
                        <a:lnTo>
                          <a:pt x="335" y="348"/>
                        </a:lnTo>
                        <a:lnTo>
                          <a:pt x="27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6" name="Google Shape;5436;p37"/>
                  <p:cNvSpPr/>
                  <p:nvPr/>
                </p:nvSpPr>
                <p:spPr>
                  <a:xfrm>
                    <a:off x="5170937" y="2003188"/>
                    <a:ext cx="17961" cy="1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391" extrusionOk="0">
                        <a:moveTo>
                          <a:pt x="334" y="1"/>
                        </a:moveTo>
                        <a:lnTo>
                          <a:pt x="1" y="112"/>
                        </a:lnTo>
                        <a:lnTo>
                          <a:pt x="98" y="390"/>
                        </a:lnTo>
                        <a:lnTo>
                          <a:pt x="432" y="265"/>
                        </a:lnTo>
                        <a:lnTo>
                          <a:pt x="334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7" name="Google Shape;5437;p37"/>
                  <p:cNvSpPr/>
                  <p:nvPr/>
                </p:nvSpPr>
                <p:spPr>
                  <a:xfrm>
                    <a:off x="5001548" y="2064474"/>
                    <a:ext cx="17961" cy="16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390" extrusionOk="0">
                        <a:moveTo>
                          <a:pt x="334" y="1"/>
                        </a:moveTo>
                        <a:lnTo>
                          <a:pt x="1" y="126"/>
                        </a:lnTo>
                        <a:lnTo>
                          <a:pt x="98" y="390"/>
                        </a:lnTo>
                        <a:lnTo>
                          <a:pt x="432" y="279"/>
                        </a:lnTo>
                        <a:lnTo>
                          <a:pt x="334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8" name="Google Shape;5438;p37"/>
                  <p:cNvSpPr/>
                  <p:nvPr/>
                </p:nvSpPr>
                <p:spPr>
                  <a:xfrm>
                    <a:off x="5041463" y="1954043"/>
                    <a:ext cx="17379" cy="19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60" extrusionOk="0">
                        <a:moveTo>
                          <a:pt x="250" y="1"/>
                        </a:moveTo>
                        <a:lnTo>
                          <a:pt x="0" y="154"/>
                        </a:lnTo>
                        <a:lnTo>
                          <a:pt x="167" y="460"/>
                        </a:lnTo>
                        <a:lnTo>
                          <a:pt x="417" y="307"/>
                        </a:lnTo>
                        <a:lnTo>
                          <a:pt x="250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9" name="Google Shape;5439;p37"/>
                  <p:cNvSpPr/>
                  <p:nvPr/>
                </p:nvSpPr>
                <p:spPr>
                  <a:xfrm>
                    <a:off x="5131645" y="2110168"/>
                    <a:ext cx="17379" cy="190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59" extrusionOk="0">
                        <a:moveTo>
                          <a:pt x="251" y="0"/>
                        </a:moveTo>
                        <a:lnTo>
                          <a:pt x="0" y="153"/>
                        </a:lnTo>
                        <a:lnTo>
                          <a:pt x="167" y="459"/>
                        </a:lnTo>
                        <a:lnTo>
                          <a:pt x="417" y="306"/>
                        </a:lnTo>
                        <a:lnTo>
                          <a:pt x="25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0" name="Google Shape;5440;p37"/>
                  <p:cNvSpPr/>
                  <p:nvPr/>
                </p:nvSpPr>
                <p:spPr>
                  <a:xfrm>
                    <a:off x="5154763" y="1974292"/>
                    <a:ext cx="19126" cy="18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0" h="446" extrusionOk="0">
                        <a:moveTo>
                          <a:pt x="265" y="1"/>
                        </a:moveTo>
                        <a:lnTo>
                          <a:pt x="0" y="223"/>
                        </a:lnTo>
                        <a:lnTo>
                          <a:pt x="181" y="446"/>
                        </a:lnTo>
                        <a:lnTo>
                          <a:pt x="459" y="223"/>
                        </a:lnTo>
                        <a:lnTo>
                          <a:pt x="26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1" name="Google Shape;5441;p37"/>
                  <p:cNvSpPr/>
                  <p:nvPr/>
                </p:nvSpPr>
                <p:spPr>
                  <a:xfrm>
                    <a:off x="5016600" y="2089920"/>
                    <a:ext cx="18544" cy="18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" h="446" extrusionOk="0">
                        <a:moveTo>
                          <a:pt x="264" y="0"/>
                        </a:moveTo>
                        <a:lnTo>
                          <a:pt x="0" y="237"/>
                        </a:lnTo>
                        <a:lnTo>
                          <a:pt x="181" y="445"/>
                        </a:lnTo>
                        <a:lnTo>
                          <a:pt x="445" y="223"/>
                        </a:lnTo>
                        <a:lnTo>
                          <a:pt x="26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2" name="Google Shape;5442;p37"/>
                  <p:cNvSpPr/>
                  <p:nvPr/>
                </p:nvSpPr>
                <p:spPr>
                  <a:xfrm>
                    <a:off x="5016600" y="1974292"/>
                    <a:ext cx="19126" cy="18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0" h="446" extrusionOk="0">
                        <a:moveTo>
                          <a:pt x="181" y="1"/>
                        </a:moveTo>
                        <a:lnTo>
                          <a:pt x="0" y="223"/>
                        </a:lnTo>
                        <a:lnTo>
                          <a:pt x="264" y="446"/>
                        </a:lnTo>
                        <a:lnTo>
                          <a:pt x="459" y="223"/>
                        </a:lnTo>
                        <a:lnTo>
                          <a:pt x="18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3" name="Google Shape;5443;p37"/>
                  <p:cNvSpPr/>
                  <p:nvPr/>
                </p:nvSpPr>
                <p:spPr>
                  <a:xfrm>
                    <a:off x="5154763" y="2090502"/>
                    <a:ext cx="19126" cy="18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0" h="446" extrusionOk="0">
                        <a:moveTo>
                          <a:pt x="195" y="0"/>
                        </a:moveTo>
                        <a:lnTo>
                          <a:pt x="0" y="223"/>
                        </a:lnTo>
                        <a:lnTo>
                          <a:pt x="279" y="445"/>
                        </a:lnTo>
                        <a:lnTo>
                          <a:pt x="459" y="223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4" name="Google Shape;5444;p37"/>
                  <p:cNvSpPr/>
                  <p:nvPr/>
                </p:nvSpPr>
                <p:spPr>
                  <a:xfrm>
                    <a:off x="5131645" y="1954043"/>
                    <a:ext cx="17379" cy="18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46" extrusionOk="0">
                        <a:moveTo>
                          <a:pt x="167" y="1"/>
                        </a:moveTo>
                        <a:lnTo>
                          <a:pt x="0" y="307"/>
                        </a:lnTo>
                        <a:lnTo>
                          <a:pt x="251" y="446"/>
                        </a:lnTo>
                        <a:lnTo>
                          <a:pt x="417" y="140"/>
                        </a:lnTo>
                        <a:lnTo>
                          <a:pt x="167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5" name="Google Shape;5445;p37"/>
                  <p:cNvSpPr/>
                  <p:nvPr/>
                </p:nvSpPr>
                <p:spPr>
                  <a:xfrm>
                    <a:off x="5041463" y="2110750"/>
                    <a:ext cx="17379" cy="18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45" extrusionOk="0">
                        <a:moveTo>
                          <a:pt x="181" y="0"/>
                        </a:moveTo>
                        <a:lnTo>
                          <a:pt x="0" y="306"/>
                        </a:lnTo>
                        <a:lnTo>
                          <a:pt x="250" y="445"/>
                        </a:lnTo>
                        <a:lnTo>
                          <a:pt x="417" y="139"/>
                        </a:lnTo>
                        <a:lnTo>
                          <a:pt x="18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6" name="Google Shape;5446;p37"/>
                  <p:cNvSpPr/>
                  <p:nvPr/>
                </p:nvSpPr>
                <p:spPr>
                  <a:xfrm>
                    <a:off x="5001548" y="2002606"/>
                    <a:ext cx="17961" cy="1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391" extrusionOk="0">
                        <a:moveTo>
                          <a:pt x="98" y="1"/>
                        </a:moveTo>
                        <a:lnTo>
                          <a:pt x="1" y="265"/>
                        </a:lnTo>
                        <a:lnTo>
                          <a:pt x="321" y="390"/>
                        </a:lnTo>
                        <a:lnTo>
                          <a:pt x="432" y="126"/>
                        </a:lnTo>
                        <a:lnTo>
                          <a:pt x="9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7" name="Google Shape;5447;p37"/>
                  <p:cNvSpPr/>
                  <p:nvPr/>
                </p:nvSpPr>
                <p:spPr>
                  <a:xfrm>
                    <a:off x="5171519" y="2064474"/>
                    <a:ext cx="17379" cy="16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390" extrusionOk="0">
                        <a:moveTo>
                          <a:pt x="98" y="1"/>
                        </a:moveTo>
                        <a:lnTo>
                          <a:pt x="1" y="265"/>
                        </a:lnTo>
                        <a:lnTo>
                          <a:pt x="320" y="390"/>
                        </a:lnTo>
                        <a:lnTo>
                          <a:pt x="418" y="126"/>
                        </a:lnTo>
                        <a:lnTo>
                          <a:pt x="9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8" name="Google Shape;5448;p37"/>
                  <p:cNvSpPr/>
                  <p:nvPr/>
                </p:nvSpPr>
                <p:spPr>
                  <a:xfrm>
                    <a:off x="5103289" y="1944231"/>
                    <a:ext cx="14511" cy="16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404" extrusionOk="0">
                        <a:moveTo>
                          <a:pt x="70" y="1"/>
                        </a:moveTo>
                        <a:lnTo>
                          <a:pt x="1" y="348"/>
                        </a:lnTo>
                        <a:lnTo>
                          <a:pt x="293" y="404"/>
                        </a:lnTo>
                        <a:lnTo>
                          <a:pt x="349" y="56"/>
                        </a:lnTo>
                        <a:lnTo>
                          <a:pt x="70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9" name="Google Shape;5449;p37"/>
                  <p:cNvSpPr/>
                  <p:nvPr/>
                </p:nvSpPr>
                <p:spPr>
                  <a:xfrm>
                    <a:off x="5072647" y="2122309"/>
                    <a:ext cx="14511" cy="16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404" extrusionOk="0">
                        <a:moveTo>
                          <a:pt x="71" y="0"/>
                        </a:moveTo>
                        <a:lnTo>
                          <a:pt x="1" y="348"/>
                        </a:lnTo>
                        <a:lnTo>
                          <a:pt x="293" y="403"/>
                        </a:lnTo>
                        <a:lnTo>
                          <a:pt x="349" y="56"/>
                        </a:lnTo>
                        <a:lnTo>
                          <a:pt x="7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0" name="Google Shape;5450;p37"/>
                  <p:cNvSpPr/>
                  <p:nvPr/>
                </p:nvSpPr>
                <p:spPr>
                  <a:xfrm>
                    <a:off x="5156509" y="1884026"/>
                    <a:ext cx="119702" cy="102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9" h="2464" extrusionOk="0">
                        <a:moveTo>
                          <a:pt x="1641" y="447"/>
                        </a:moveTo>
                        <a:cubicBezTo>
                          <a:pt x="2086" y="447"/>
                          <a:pt x="2433" y="795"/>
                          <a:pt x="2433" y="1240"/>
                        </a:cubicBezTo>
                        <a:cubicBezTo>
                          <a:pt x="2433" y="1711"/>
                          <a:pt x="2043" y="2023"/>
                          <a:pt x="1636" y="2023"/>
                        </a:cubicBezTo>
                        <a:cubicBezTo>
                          <a:pt x="1443" y="2023"/>
                          <a:pt x="1246" y="1953"/>
                          <a:pt x="1085" y="1796"/>
                        </a:cubicBezTo>
                        <a:cubicBezTo>
                          <a:pt x="598" y="1296"/>
                          <a:pt x="946" y="447"/>
                          <a:pt x="1641" y="447"/>
                        </a:cubicBezTo>
                        <a:close/>
                        <a:moveTo>
                          <a:pt x="1633" y="1"/>
                        </a:moveTo>
                        <a:cubicBezTo>
                          <a:pt x="1331" y="1"/>
                          <a:pt x="1025" y="113"/>
                          <a:pt x="779" y="364"/>
                        </a:cubicBezTo>
                        <a:cubicBezTo>
                          <a:pt x="0" y="1143"/>
                          <a:pt x="542" y="2464"/>
                          <a:pt x="1641" y="2464"/>
                        </a:cubicBezTo>
                        <a:cubicBezTo>
                          <a:pt x="2322" y="2464"/>
                          <a:pt x="2878" y="1921"/>
                          <a:pt x="2878" y="1240"/>
                        </a:cubicBezTo>
                        <a:cubicBezTo>
                          <a:pt x="2878" y="496"/>
                          <a:pt x="2266" y="1"/>
                          <a:pt x="163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1" name="Google Shape;5451;p37"/>
                  <p:cNvSpPr/>
                  <p:nvPr/>
                </p:nvSpPr>
                <p:spPr>
                  <a:xfrm>
                    <a:off x="5275006" y="1931508"/>
                    <a:ext cx="8731" cy="7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" h="182" extrusionOk="0">
                        <a:moveTo>
                          <a:pt x="1" y="1"/>
                        </a:moveTo>
                        <a:lnTo>
                          <a:pt x="1" y="181"/>
                        </a:lnTo>
                        <a:lnTo>
                          <a:pt x="209" y="181"/>
                        </a:lnTo>
                        <a:lnTo>
                          <a:pt x="209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2" name="Google Shape;5452;p37"/>
                  <p:cNvSpPr/>
                  <p:nvPr/>
                </p:nvSpPr>
                <p:spPr>
                  <a:xfrm>
                    <a:off x="5166321" y="1931508"/>
                    <a:ext cx="8731" cy="7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" h="182" extrusionOk="0">
                        <a:moveTo>
                          <a:pt x="1" y="1"/>
                        </a:moveTo>
                        <a:lnTo>
                          <a:pt x="1" y="181"/>
                        </a:lnTo>
                        <a:lnTo>
                          <a:pt x="209" y="181"/>
                        </a:lnTo>
                        <a:lnTo>
                          <a:pt x="209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3" name="Google Shape;5453;p37"/>
                  <p:cNvSpPr/>
                  <p:nvPr/>
                </p:nvSpPr>
                <p:spPr>
                  <a:xfrm>
                    <a:off x="5210851" y="1876584"/>
                    <a:ext cx="8690" cy="9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38" extrusionOk="0">
                        <a:moveTo>
                          <a:pt x="181" y="1"/>
                        </a:moveTo>
                        <a:lnTo>
                          <a:pt x="0" y="29"/>
                        </a:lnTo>
                        <a:lnTo>
                          <a:pt x="42" y="237"/>
                        </a:lnTo>
                        <a:lnTo>
                          <a:pt x="209" y="209"/>
                        </a:lnTo>
                        <a:lnTo>
                          <a:pt x="18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4" name="Google Shape;5454;p37"/>
                  <p:cNvSpPr/>
                  <p:nvPr/>
                </p:nvSpPr>
                <p:spPr>
                  <a:xfrm>
                    <a:off x="5228784" y="1983575"/>
                    <a:ext cx="8690" cy="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37" extrusionOk="0">
                        <a:moveTo>
                          <a:pt x="167" y="0"/>
                        </a:moveTo>
                        <a:lnTo>
                          <a:pt x="0" y="28"/>
                        </a:lnTo>
                        <a:lnTo>
                          <a:pt x="28" y="237"/>
                        </a:lnTo>
                        <a:lnTo>
                          <a:pt x="209" y="209"/>
                        </a:lnTo>
                        <a:lnTo>
                          <a:pt x="16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5" name="Google Shape;5455;p37"/>
                  <p:cNvSpPr/>
                  <p:nvPr/>
                </p:nvSpPr>
                <p:spPr>
                  <a:xfrm>
                    <a:off x="5270973" y="1912424"/>
                    <a:ext cx="10436" cy="9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38" extrusionOk="0">
                        <a:moveTo>
                          <a:pt x="195" y="1"/>
                        </a:moveTo>
                        <a:lnTo>
                          <a:pt x="0" y="70"/>
                        </a:lnTo>
                        <a:lnTo>
                          <a:pt x="56" y="237"/>
                        </a:lnTo>
                        <a:lnTo>
                          <a:pt x="250" y="154"/>
                        </a:lnTo>
                        <a:lnTo>
                          <a:pt x="19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6" name="Google Shape;5456;p37"/>
                  <p:cNvSpPr/>
                  <p:nvPr/>
                </p:nvSpPr>
                <p:spPr>
                  <a:xfrm>
                    <a:off x="5168650" y="1948846"/>
                    <a:ext cx="10436" cy="9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24" extrusionOk="0">
                        <a:moveTo>
                          <a:pt x="195" y="1"/>
                        </a:moveTo>
                        <a:lnTo>
                          <a:pt x="0" y="70"/>
                        </a:lnTo>
                        <a:lnTo>
                          <a:pt x="56" y="223"/>
                        </a:lnTo>
                        <a:lnTo>
                          <a:pt x="250" y="154"/>
                        </a:lnTo>
                        <a:lnTo>
                          <a:pt x="19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7" name="Google Shape;5457;p37"/>
                  <p:cNvSpPr/>
                  <p:nvPr/>
                </p:nvSpPr>
                <p:spPr>
                  <a:xfrm>
                    <a:off x="5192349" y="1882363"/>
                    <a:ext cx="10436" cy="1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79" extrusionOk="0">
                        <a:moveTo>
                          <a:pt x="153" y="1"/>
                        </a:moveTo>
                        <a:lnTo>
                          <a:pt x="0" y="98"/>
                        </a:lnTo>
                        <a:lnTo>
                          <a:pt x="111" y="279"/>
                        </a:lnTo>
                        <a:lnTo>
                          <a:pt x="250" y="195"/>
                        </a:lnTo>
                        <a:lnTo>
                          <a:pt x="153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8" name="Google Shape;5458;p37"/>
                  <p:cNvSpPr/>
                  <p:nvPr/>
                </p:nvSpPr>
                <p:spPr>
                  <a:xfrm>
                    <a:off x="5246691" y="1976620"/>
                    <a:ext cx="11018" cy="1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" h="279" extrusionOk="0">
                        <a:moveTo>
                          <a:pt x="153" y="0"/>
                        </a:moveTo>
                        <a:lnTo>
                          <a:pt x="0" y="98"/>
                        </a:lnTo>
                        <a:lnTo>
                          <a:pt x="111" y="278"/>
                        </a:lnTo>
                        <a:lnTo>
                          <a:pt x="264" y="195"/>
                        </a:lnTo>
                        <a:lnTo>
                          <a:pt x="15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9" name="Google Shape;5459;p37"/>
                  <p:cNvSpPr/>
                  <p:nvPr/>
                </p:nvSpPr>
                <p:spPr>
                  <a:xfrm>
                    <a:off x="5260537" y="1894504"/>
                    <a:ext cx="11642" cy="11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65" extrusionOk="0">
                        <a:moveTo>
                          <a:pt x="168" y="1"/>
                        </a:moveTo>
                        <a:lnTo>
                          <a:pt x="1" y="140"/>
                        </a:lnTo>
                        <a:lnTo>
                          <a:pt x="112" y="265"/>
                        </a:lnTo>
                        <a:lnTo>
                          <a:pt x="279" y="126"/>
                        </a:lnTo>
                        <a:lnTo>
                          <a:pt x="16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1" name="Google Shape;5461;p37"/>
                  <p:cNvSpPr/>
                  <p:nvPr/>
                </p:nvSpPr>
                <p:spPr>
                  <a:xfrm>
                    <a:off x="5177880" y="1895086"/>
                    <a:ext cx="11600" cy="11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" h="265" extrusionOk="0">
                        <a:moveTo>
                          <a:pt x="112" y="1"/>
                        </a:moveTo>
                        <a:lnTo>
                          <a:pt x="1" y="140"/>
                        </a:lnTo>
                        <a:lnTo>
                          <a:pt x="167" y="265"/>
                        </a:lnTo>
                        <a:lnTo>
                          <a:pt x="279" y="140"/>
                        </a:lnTo>
                        <a:lnTo>
                          <a:pt x="11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2" name="Google Shape;5462;p37"/>
                  <p:cNvSpPr/>
                  <p:nvPr/>
                </p:nvSpPr>
                <p:spPr>
                  <a:xfrm>
                    <a:off x="5260537" y="1964479"/>
                    <a:ext cx="11642" cy="1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79" extrusionOk="0">
                        <a:moveTo>
                          <a:pt x="112" y="0"/>
                        </a:moveTo>
                        <a:lnTo>
                          <a:pt x="1" y="139"/>
                        </a:lnTo>
                        <a:lnTo>
                          <a:pt x="168" y="278"/>
                        </a:lnTo>
                        <a:lnTo>
                          <a:pt x="279" y="139"/>
                        </a:lnTo>
                        <a:lnTo>
                          <a:pt x="1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3" name="Google Shape;5463;p37"/>
                  <p:cNvSpPr/>
                  <p:nvPr/>
                </p:nvSpPr>
                <p:spPr>
                  <a:xfrm>
                    <a:off x="5246691" y="1882945"/>
                    <a:ext cx="11018" cy="11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" h="265" extrusionOk="0">
                        <a:moveTo>
                          <a:pt x="111" y="1"/>
                        </a:moveTo>
                        <a:lnTo>
                          <a:pt x="0" y="181"/>
                        </a:lnTo>
                        <a:lnTo>
                          <a:pt x="153" y="265"/>
                        </a:lnTo>
                        <a:lnTo>
                          <a:pt x="264" y="84"/>
                        </a:lnTo>
                        <a:lnTo>
                          <a:pt x="11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4" name="Google Shape;5464;p37"/>
                  <p:cNvSpPr/>
                  <p:nvPr/>
                </p:nvSpPr>
                <p:spPr>
                  <a:xfrm>
                    <a:off x="5192349" y="1976620"/>
                    <a:ext cx="10436" cy="11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65" extrusionOk="0">
                        <a:moveTo>
                          <a:pt x="98" y="0"/>
                        </a:moveTo>
                        <a:lnTo>
                          <a:pt x="0" y="181"/>
                        </a:lnTo>
                        <a:lnTo>
                          <a:pt x="153" y="264"/>
                        </a:lnTo>
                        <a:lnTo>
                          <a:pt x="250" y="84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5" name="Google Shape;5465;p37"/>
                  <p:cNvSpPr/>
                  <p:nvPr/>
                </p:nvSpPr>
                <p:spPr>
                  <a:xfrm>
                    <a:off x="5168068" y="1911842"/>
                    <a:ext cx="11018" cy="9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" h="238" extrusionOk="0">
                        <a:moveTo>
                          <a:pt x="56" y="1"/>
                        </a:moveTo>
                        <a:lnTo>
                          <a:pt x="0" y="154"/>
                        </a:lnTo>
                        <a:lnTo>
                          <a:pt x="209" y="237"/>
                        </a:lnTo>
                        <a:lnTo>
                          <a:pt x="264" y="70"/>
                        </a:lnTo>
                        <a:lnTo>
                          <a:pt x="56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6" name="Google Shape;5466;p37"/>
                  <p:cNvSpPr/>
                  <p:nvPr/>
                </p:nvSpPr>
                <p:spPr>
                  <a:xfrm>
                    <a:off x="5270973" y="1949428"/>
                    <a:ext cx="10436" cy="9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38" extrusionOk="0">
                        <a:moveTo>
                          <a:pt x="56" y="1"/>
                        </a:moveTo>
                        <a:lnTo>
                          <a:pt x="0" y="154"/>
                        </a:lnTo>
                        <a:lnTo>
                          <a:pt x="195" y="237"/>
                        </a:lnTo>
                        <a:lnTo>
                          <a:pt x="250" y="70"/>
                        </a:lnTo>
                        <a:lnTo>
                          <a:pt x="56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7" name="Google Shape;5467;p37"/>
                  <p:cNvSpPr/>
                  <p:nvPr/>
                </p:nvSpPr>
                <p:spPr>
                  <a:xfrm>
                    <a:off x="5228776" y="1876303"/>
                    <a:ext cx="8690" cy="10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51" extrusionOk="0">
                        <a:moveTo>
                          <a:pt x="42" y="1"/>
                        </a:moveTo>
                        <a:lnTo>
                          <a:pt x="0" y="209"/>
                        </a:lnTo>
                        <a:lnTo>
                          <a:pt x="167" y="251"/>
                        </a:lnTo>
                        <a:lnTo>
                          <a:pt x="209" y="4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8" name="Google Shape;5468;p37"/>
                  <p:cNvSpPr/>
                  <p:nvPr/>
                </p:nvSpPr>
                <p:spPr>
                  <a:xfrm>
                    <a:off x="5210851" y="1983563"/>
                    <a:ext cx="8690" cy="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37" extrusionOk="0">
                        <a:moveTo>
                          <a:pt x="42" y="0"/>
                        </a:moveTo>
                        <a:lnTo>
                          <a:pt x="0" y="209"/>
                        </a:lnTo>
                        <a:lnTo>
                          <a:pt x="167" y="236"/>
                        </a:lnTo>
                        <a:lnTo>
                          <a:pt x="209" y="28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469" name="Google Shape;5469;p37"/>
            <p:cNvGrpSpPr/>
            <p:nvPr/>
          </p:nvGrpSpPr>
          <p:grpSpPr>
            <a:xfrm>
              <a:off x="4039207" y="1440144"/>
              <a:ext cx="173450" cy="1113872"/>
              <a:chOff x="4039200" y="1436288"/>
              <a:chExt cx="173450" cy="1114763"/>
            </a:xfrm>
          </p:grpSpPr>
          <p:sp>
            <p:nvSpPr>
              <p:cNvPr id="5470" name="Google Shape;5470;p37"/>
              <p:cNvSpPr/>
              <p:nvPr/>
            </p:nvSpPr>
            <p:spPr>
              <a:xfrm rot="10800000" flipH="1">
                <a:off x="4039200" y="1633465"/>
                <a:ext cx="173450" cy="917587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37"/>
              <p:cNvSpPr/>
              <p:nvPr/>
            </p:nvSpPr>
            <p:spPr>
              <a:xfrm rot="10800000" flipH="1">
                <a:off x="4039200" y="1633465"/>
                <a:ext cx="173450" cy="917587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14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37"/>
              <p:cNvSpPr/>
              <p:nvPr/>
            </p:nvSpPr>
            <p:spPr>
              <a:xfrm rot="10800000" flipH="1">
                <a:off x="4039200" y="1436288"/>
                <a:ext cx="173450" cy="917587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37"/>
              <p:cNvSpPr/>
              <p:nvPr/>
            </p:nvSpPr>
            <p:spPr>
              <a:xfrm rot="10800000" flipH="1">
                <a:off x="4039200" y="1436288"/>
                <a:ext cx="173450" cy="917587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09" extrusionOk="0">
                    <a:moveTo>
                      <a:pt x="0" y="1"/>
                    </a:moveTo>
                    <a:lnTo>
                      <a:pt x="0" y="8027"/>
                    </a:lnTo>
                    <a:lnTo>
                      <a:pt x="2106" y="13609"/>
                    </a:lnTo>
                    <a:lnTo>
                      <a:pt x="2106" y="15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14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4" name="Google Shape;5474;p37"/>
          <p:cNvGrpSpPr/>
          <p:nvPr/>
        </p:nvGrpSpPr>
        <p:grpSpPr>
          <a:xfrm>
            <a:off x="2527637" y="2153818"/>
            <a:ext cx="5675877" cy="1544730"/>
            <a:chOff x="2743225" y="2154435"/>
            <a:chExt cx="5675877" cy="1544730"/>
          </a:xfrm>
        </p:grpSpPr>
        <p:sp>
          <p:nvSpPr>
            <p:cNvPr id="5475" name="Google Shape;5475;p37"/>
            <p:cNvSpPr/>
            <p:nvPr/>
          </p:nvSpPr>
          <p:spPr>
            <a:xfrm>
              <a:off x="4212200" y="2429200"/>
              <a:ext cx="4193901" cy="989226"/>
            </a:xfrm>
            <a:custGeom>
              <a:avLst/>
              <a:gdLst/>
              <a:ahLst/>
              <a:cxnLst/>
              <a:rect l="l" t="t" r="r" b="b"/>
              <a:pathLst>
                <a:path w="51030" h="12011" extrusionOk="0">
                  <a:moveTo>
                    <a:pt x="1" y="1"/>
                  </a:moveTo>
                  <a:lnTo>
                    <a:pt x="1" y="12011"/>
                  </a:lnTo>
                  <a:lnTo>
                    <a:pt x="51030" y="12011"/>
                  </a:lnTo>
                  <a:lnTo>
                    <a:pt x="510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7"/>
            <p:cNvSpPr/>
            <p:nvPr/>
          </p:nvSpPr>
          <p:spPr>
            <a:xfrm>
              <a:off x="2743225" y="2551041"/>
              <a:ext cx="1295985" cy="735434"/>
            </a:xfrm>
            <a:custGeom>
              <a:avLst/>
              <a:gdLst/>
              <a:ahLst/>
              <a:cxnLst/>
              <a:rect l="l" t="t" r="r" b="b"/>
              <a:pathLst>
                <a:path w="57947" h="8027" extrusionOk="0">
                  <a:moveTo>
                    <a:pt x="1" y="1"/>
                  </a:moveTo>
                  <a:lnTo>
                    <a:pt x="1" y="8027"/>
                  </a:lnTo>
                  <a:lnTo>
                    <a:pt x="57947" y="8027"/>
                  </a:lnTo>
                  <a:lnTo>
                    <a:pt x="579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7"/>
            <p:cNvSpPr/>
            <p:nvPr/>
          </p:nvSpPr>
          <p:spPr>
            <a:xfrm>
              <a:off x="4039200" y="2429300"/>
              <a:ext cx="173450" cy="989234"/>
            </a:xfrm>
            <a:custGeom>
              <a:avLst/>
              <a:gdLst/>
              <a:ahLst/>
              <a:cxnLst/>
              <a:rect l="l" t="t" r="r" b="b"/>
              <a:pathLst>
                <a:path w="2106" h="11804" extrusionOk="0">
                  <a:moveTo>
                    <a:pt x="2106" y="0"/>
                  </a:moveTo>
                  <a:lnTo>
                    <a:pt x="0" y="1466"/>
                  </a:lnTo>
                  <a:lnTo>
                    <a:pt x="0" y="1823"/>
                  </a:lnTo>
                  <a:lnTo>
                    <a:pt x="0" y="10206"/>
                  </a:lnTo>
                  <a:lnTo>
                    <a:pt x="2106" y="1180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7"/>
            <p:cNvSpPr/>
            <p:nvPr/>
          </p:nvSpPr>
          <p:spPr>
            <a:xfrm>
              <a:off x="4039200" y="2429188"/>
              <a:ext cx="173450" cy="989234"/>
            </a:xfrm>
            <a:custGeom>
              <a:avLst/>
              <a:gdLst/>
              <a:ahLst/>
              <a:cxnLst/>
              <a:rect l="l" t="t" r="r" b="b"/>
              <a:pathLst>
                <a:path w="2106" h="11804" extrusionOk="0">
                  <a:moveTo>
                    <a:pt x="2106" y="0"/>
                  </a:moveTo>
                  <a:lnTo>
                    <a:pt x="0" y="1466"/>
                  </a:lnTo>
                  <a:lnTo>
                    <a:pt x="0" y="1823"/>
                  </a:lnTo>
                  <a:lnTo>
                    <a:pt x="0" y="10206"/>
                  </a:lnTo>
                  <a:lnTo>
                    <a:pt x="2106" y="1180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41414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7"/>
            <p:cNvSpPr txBox="1"/>
            <p:nvPr/>
          </p:nvSpPr>
          <p:spPr>
            <a:xfrm flipH="1">
              <a:off x="4982957" y="2154435"/>
              <a:ext cx="3436145" cy="1544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just"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consiste à réaliser des actions d'inspection et de maintenance alors que l'équipement est encore en fonctionnement (avant la panne). </a:t>
              </a:r>
            </a:p>
            <a:p>
              <a:pPr marL="171450" lvl="0" indent="-171450" algn="just">
                <a:buFont typeface="Arial" panose="020B0604020202020204" pitchFamily="34" charset="0"/>
                <a:buChar char="•"/>
              </a:pPr>
              <a:r>
                <a:rPr lang="fr-F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basée sur le temps via un calendrier ou sur l'utilisation. </a:t>
              </a:r>
              <a:endParaRPr sz="11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endParaRPr>
            </a:p>
          </p:txBody>
        </p:sp>
      </p:grpSp>
      <p:grpSp>
        <p:nvGrpSpPr>
          <p:cNvPr id="5486" name="Google Shape;5486;p37"/>
          <p:cNvGrpSpPr/>
          <p:nvPr/>
        </p:nvGrpSpPr>
        <p:grpSpPr>
          <a:xfrm>
            <a:off x="1198388" y="2835250"/>
            <a:ext cx="806200" cy="164700"/>
            <a:chOff x="1413975" y="2100275"/>
            <a:chExt cx="806200" cy="164700"/>
          </a:xfrm>
        </p:grpSpPr>
        <p:sp>
          <p:nvSpPr>
            <p:cNvPr id="5487" name="Google Shape;5487;p37"/>
            <p:cNvSpPr/>
            <p:nvPr/>
          </p:nvSpPr>
          <p:spPr>
            <a:xfrm>
              <a:off x="1413975" y="2100275"/>
              <a:ext cx="173400" cy="1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7"/>
            <p:cNvSpPr/>
            <p:nvPr/>
          </p:nvSpPr>
          <p:spPr>
            <a:xfrm>
              <a:off x="1730375" y="2100275"/>
              <a:ext cx="173400" cy="1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7"/>
            <p:cNvSpPr/>
            <p:nvPr/>
          </p:nvSpPr>
          <p:spPr>
            <a:xfrm>
              <a:off x="2046775" y="2100275"/>
              <a:ext cx="173400" cy="1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5427;p37"/>
          <p:cNvSpPr txBox="1"/>
          <p:nvPr/>
        </p:nvSpPr>
        <p:spPr>
          <a:xfrm flipH="1">
            <a:off x="2455410" y="2759246"/>
            <a:ext cx="1523295" cy="29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Préventive</a:t>
            </a:r>
            <a:endParaRPr sz="16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5427;p37"/>
          <p:cNvSpPr txBox="1"/>
          <p:nvPr/>
        </p:nvSpPr>
        <p:spPr>
          <a:xfrm flipH="1">
            <a:off x="2455410" y="3449977"/>
            <a:ext cx="1523295" cy="29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Prédictive</a:t>
            </a:r>
            <a:endParaRPr sz="16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5431;p37"/>
          <p:cNvSpPr/>
          <p:nvPr/>
        </p:nvSpPr>
        <p:spPr>
          <a:xfrm>
            <a:off x="4518089" y="2926183"/>
            <a:ext cx="198907" cy="170634"/>
          </a:xfrm>
          <a:custGeom>
            <a:avLst/>
            <a:gdLst/>
            <a:ahLst/>
            <a:cxnLst/>
            <a:rect l="l" t="t" r="r" b="b"/>
            <a:pathLst>
              <a:path w="4784" h="4104" extrusionOk="0">
                <a:moveTo>
                  <a:pt x="2733" y="1301"/>
                </a:moveTo>
                <a:cubicBezTo>
                  <a:pt x="3114" y="1301"/>
                  <a:pt x="3476" y="1593"/>
                  <a:pt x="3476" y="2044"/>
                </a:cubicBezTo>
                <a:cubicBezTo>
                  <a:pt x="3490" y="2462"/>
                  <a:pt x="3156" y="2795"/>
                  <a:pt x="2739" y="2795"/>
                </a:cubicBezTo>
                <a:lnTo>
                  <a:pt x="2739" y="2781"/>
                </a:lnTo>
                <a:cubicBezTo>
                  <a:pt x="2072" y="2781"/>
                  <a:pt x="1752" y="1989"/>
                  <a:pt x="2211" y="1516"/>
                </a:cubicBezTo>
                <a:cubicBezTo>
                  <a:pt x="2364" y="1368"/>
                  <a:pt x="2550" y="1301"/>
                  <a:pt x="2733" y="1301"/>
                </a:cubicBezTo>
                <a:close/>
                <a:moveTo>
                  <a:pt x="2739" y="1"/>
                </a:moveTo>
                <a:cubicBezTo>
                  <a:pt x="918" y="1"/>
                  <a:pt x="0" y="2211"/>
                  <a:pt x="1293" y="3504"/>
                </a:cubicBezTo>
                <a:cubicBezTo>
                  <a:pt x="1711" y="3918"/>
                  <a:pt x="2224" y="4103"/>
                  <a:pt x="2726" y="4103"/>
                </a:cubicBezTo>
                <a:cubicBezTo>
                  <a:pt x="3777" y="4103"/>
                  <a:pt x="4783" y="3291"/>
                  <a:pt x="4783" y="2058"/>
                </a:cubicBezTo>
                <a:cubicBezTo>
                  <a:pt x="4783" y="918"/>
                  <a:pt x="3866" y="1"/>
                  <a:pt x="2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450;p37"/>
          <p:cNvSpPr/>
          <p:nvPr/>
        </p:nvSpPr>
        <p:spPr>
          <a:xfrm>
            <a:off x="4693256" y="2853837"/>
            <a:ext cx="119702" cy="102447"/>
          </a:xfrm>
          <a:custGeom>
            <a:avLst/>
            <a:gdLst/>
            <a:ahLst/>
            <a:cxnLst/>
            <a:rect l="l" t="t" r="r" b="b"/>
            <a:pathLst>
              <a:path w="2879" h="2464" extrusionOk="0">
                <a:moveTo>
                  <a:pt x="1641" y="447"/>
                </a:moveTo>
                <a:cubicBezTo>
                  <a:pt x="2086" y="447"/>
                  <a:pt x="2433" y="795"/>
                  <a:pt x="2433" y="1240"/>
                </a:cubicBezTo>
                <a:cubicBezTo>
                  <a:pt x="2433" y="1711"/>
                  <a:pt x="2043" y="2023"/>
                  <a:pt x="1636" y="2023"/>
                </a:cubicBezTo>
                <a:cubicBezTo>
                  <a:pt x="1443" y="2023"/>
                  <a:pt x="1246" y="1953"/>
                  <a:pt x="1085" y="1796"/>
                </a:cubicBezTo>
                <a:cubicBezTo>
                  <a:pt x="598" y="1296"/>
                  <a:pt x="946" y="447"/>
                  <a:pt x="1641" y="447"/>
                </a:cubicBezTo>
                <a:close/>
                <a:moveTo>
                  <a:pt x="1633" y="1"/>
                </a:moveTo>
                <a:cubicBezTo>
                  <a:pt x="1331" y="1"/>
                  <a:pt x="1025" y="113"/>
                  <a:pt x="779" y="364"/>
                </a:cubicBezTo>
                <a:cubicBezTo>
                  <a:pt x="0" y="1143"/>
                  <a:pt x="542" y="2464"/>
                  <a:pt x="1641" y="2464"/>
                </a:cubicBezTo>
                <a:cubicBezTo>
                  <a:pt x="2322" y="2464"/>
                  <a:pt x="2878" y="1921"/>
                  <a:pt x="2878" y="1240"/>
                </a:cubicBezTo>
                <a:cubicBezTo>
                  <a:pt x="2878" y="496"/>
                  <a:pt x="2266" y="1"/>
                  <a:pt x="16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431;p37"/>
          <p:cNvSpPr/>
          <p:nvPr/>
        </p:nvSpPr>
        <p:spPr>
          <a:xfrm>
            <a:off x="4554297" y="3890643"/>
            <a:ext cx="198907" cy="170634"/>
          </a:xfrm>
          <a:custGeom>
            <a:avLst/>
            <a:gdLst/>
            <a:ahLst/>
            <a:cxnLst/>
            <a:rect l="l" t="t" r="r" b="b"/>
            <a:pathLst>
              <a:path w="4784" h="4104" extrusionOk="0">
                <a:moveTo>
                  <a:pt x="2733" y="1301"/>
                </a:moveTo>
                <a:cubicBezTo>
                  <a:pt x="3114" y="1301"/>
                  <a:pt x="3476" y="1593"/>
                  <a:pt x="3476" y="2044"/>
                </a:cubicBezTo>
                <a:cubicBezTo>
                  <a:pt x="3490" y="2462"/>
                  <a:pt x="3156" y="2795"/>
                  <a:pt x="2739" y="2795"/>
                </a:cubicBezTo>
                <a:lnTo>
                  <a:pt x="2739" y="2781"/>
                </a:lnTo>
                <a:cubicBezTo>
                  <a:pt x="2072" y="2781"/>
                  <a:pt x="1752" y="1989"/>
                  <a:pt x="2211" y="1516"/>
                </a:cubicBezTo>
                <a:cubicBezTo>
                  <a:pt x="2364" y="1368"/>
                  <a:pt x="2550" y="1301"/>
                  <a:pt x="2733" y="1301"/>
                </a:cubicBezTo>
                <a:close/>
                <a:moveTo>
                  <a:pt x="2739" y="1"/>
                </a:moveTo>
                <a:cubicBezTo>
                  <a:pt x="918" y="1"/>
                  <a:pt x="0" y="2211"/>
                  <a:pt x="1293" y="3504"/>
                </a:cubicBezTo>
                <a:cubicBezTo>
                  <a:pt x="1711" y="3918"/>
                  <a:pt x="2224" y="4103"/>
                  <a:pt x="2726" y="4103"/>
                </a:cubicBezTo>
                <a:cubicBezTo>
                  <a:pt x="3777" y="4103"/>
                  <a:pt x="4783" y="3291"/>
                  <a:pt x="4783" y="2058"/>
                </a:cubicBezTo>
                <a:cubicBezTo>
                  <a:pt x="4783" y="918"/>
                  <a:pt x="3866" y="1"/>
                  <a:pt x="2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450;p37"/>
          <p:cNvSpPr/>
          <p:nvPr/>
        </p:nvSpPr>
        <p:spPr>
          <a:xfrm>
            <a:off x="4729464" y="3825612"/>
            <a:ext cx="119702" cy="102447"/>
          </a:xfrm>
          <a:custGeom>
            <a:avLst/>
            <a:gdLst/>
            <a:ahLst/>
            <a:cxnLst/>
            <a:rect l="l" t="t" r="r" b="b"/>
            <a:pathLst>
              <a:path w="2879" h="2464" extrusionOk="0">
                <a:moveTo>
                  <a:pt x="1641" y="447"/>
                </a:moveTo>
                <a:cubicBezTo>
                  <a:pt x="2086" y="447"/>
                  <a:pt x="2433" y="795"/>
                  <a:pt x="2433" y="1240"/>
                </a:cubicBezTo>
                <a:cubicBezTo>
                  <a:pt x="2433" y="1711"/>
                  <a:pt x="2043" y="2023"/>
                  <a:pt x="1636" y="2023"/>
                </a:cubicBezTo>
                <a:cubicBezTo>
                  <a:pt x="1443" y="2023"/>
                  <a:pt x="1246" y="1953"/>
                  <a:pt x="1085" y="1796"/>
                </a:cubicBezTo>
                <a:cubicBezTo>
                  <a:pt x="598" y="1296"/>
                  <a:pt x="946" y="447"/>
                  <a:pt x="1641" y="447"/>
                </a:cubicBezTo>
                <a:close/>
                <a:moveTo>
                  <a:pt x="1633" y="1"/>
                </a:moveTo>
                <a:cubicBezTo>
                  <a:pt x="1331" y="1"/>
                  <a:pt x="1025" y="113"/>
                  <a:pt x="779" y="364"/>
                </a:cubicBezTo>
                <a:cubicBezTo>
                  <a:pt x="0" y="1143"/>
                  <a:pt x="542" y="2464"/>
                  <a:pt x="1641" y="2464"/>
                </a:cubicBezTo>
                <a:cubicBezTo>
                  <a:pt x="2322" y="2464"/>
                  <a:pt x="2878" y="1921"/>
                  <a:pt x="2878" y="1240"/>
                </a:cubicBezTo>
                <a:cubicBezTo>
                  <a:pt x="2878" y="496"/>
                  <a:pt x="2266" y="1"/>
                  <a:pt x="16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Rectangle 106"/>
          <p:cNvSpPr/>
          <p:nvPr/>
        </p:nvSpPr>
        <p:spPr>
          <a:xfrm>
            <a:off x="1008635" y="713055"/>
            <a:ext cx="197068" cy="1975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1070594" y="680312"/>
            <a:ext cx="175731" cy="26299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35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613" y="1546583"/>
            <a:ext cx="8502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nos jours, la majorité des maintenances dans les bâtiments sont principalement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622021" y="2144441"/>
            <a:ext cx="59801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Correctives</a:t>
            </a:r>
            <a:endParaRPr lang="fr-F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09803" y="3199772"/>
            <a:ext cx="93671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Préventives</a:t>
            </a:r>
            <a:endParaRPr lang="fr-F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680146" y="721652"/>
            <a:ext cx="6357075" cy="420600"/>
          </a:xfrm>
        </p:spPr>
        <p:txBody>
          <a:bodyPr/>
          <a:lstStyle/>
          <a:p>
            <a:r>
              <a:rPr lang="fr-FR" sz="4400" b="1" dirty="0"/>
              <a:t>Approches existantes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581613" y="81198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7" name="Google Shape;2305;p29"/>
          <p:cNvGrpSpPr/>
          <p:nvPr/>
        </p:nvGrpSpPr>
        <p:grpSpPr>
          <a:xfrm>
            <a:off x="7037221" y="2717420"/>
            <a:ext cx="1898793" cy="2323613"/>
            <a:chOff x="457200" y="1642125"/>
            <a:chExt cx="2060891" cy="3089703"/>
          </a:xfrm>
        </p:grpSpPr>
        <p:sp>
          <p:nvSpPr>
            <p:cNvPr id="16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22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20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9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41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7" t="36103" r="11187" b="36698"/>
          <a:stretch/>
        </p:blipFill>
        <p:spPr bwMode="auto">
          <a:xfrm>
            <a:off x="7403172" y="-58521"/>
            <a:ext cx="1667224" cy="10972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360" y="898248"/>
            <a:ext cx="5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Correctives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entreprises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suite à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987" y="119348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3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une plainte / réclamation d’un utilisateur.</a:t>
            </a:r>
          </a:p>
          <a:p>
            <a:pPr lvl="3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une panne imprévue ou non planifiée.  </a:t>
            </a:r>
            <a:endParaRPr lang="fr-FR" sz="11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80637" y="237890"/>
            <a:ext cx="7929844" cy="420600"/>
          </a:xfrm>
        </p:spPr>
        <p:txBody>
          <a:bodyPr/>
          <a:lstStyle/>
          <a:p>
            <a:r>
              <a:rPr lang="fr-FR" sz="2800" b="1" dirty="0"/>
              <a:t>Inconvénients des approches existantes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16154" y="316690"/>
            <a:ext cx="245005" cy="262999"/>
            <a:chOff x="581613" y="811986"/>
            <a:chExt cx="245005" cy="262999"/>
          </a:xfrm>
        </p:grpSpPr>
        <p:sp>
          <p:nvSpPr>
            <p:cNvPr id="9" name="Rectangle 8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466781" y="1964595"/>
            <a:ext cx="3453060" cy="3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8658" y="2355872"/>
            <a:ext cx="4734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Coûts élevés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 raison </a:t>
            </a:r>
          </a:p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 de la nécessité d'effectuer des réparations rapides.</a:t>
            </a:r>
          </a:p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 de remplacer les équipements défectueux.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8657" y="3204117"/>
            <a:ext cx="4734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Temps d'arrêt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 maintenance corrective peut entraîner des temps d'arrêt importants pour les activités dans le bâtiment, ce qui peut avoir un impact sur les activités commerciales.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8657" y="4172453"/>
            <a:ext cx="4734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Manque de planification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 maintenance corrective peut ne pas être planifiée de manière efficace, ce qui peut entraîner des retards et des coûts supplémentaires.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6790" y="898248"/>
            <a:ext cx="4052620" cy="9219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5002737" y="2361431"/>
            <a:ext cx="0" cy="2518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50088" y="926088"/>
            <a:ext cx="4207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Préventives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basé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: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50088" y="884668"/>
            <a:ext cx="3497494" cy="9236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057030" y="1912798"/>
            <a:ext cx="3723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24571" y="2344612"/>
            <a:ext cx="3969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Coûts élevés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 raison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57030" y="1175344"/>
            <a:ext cx="2885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un planning temporel de control.</a:t>
            </a:r>
          </a:p>
          <a:p>
            <a:pPr lvl="3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un planning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d’utilisation.  </a:t>
            </a:r>
            <a:endParaRPr lang="fr-FR" sz="1100" dirty="0"/>
          </a:p>
        </p:txBody>
      </p:sp>
      <p:sp>
        <p:nvSpPr>
          <p:cNvPr id="29" name="Rectangle 28"/>
          <p:cNvSpPr/>
          <p:nvPr/>
        </p:nvSpPr>
        <p:spPr>
          <a:xfrm>
            <a:off x="5484365" y="2679789"/>
            <a:ext cx="404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des actions d’inspections régulières </a:t>
            </a:r>
          </a:p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souvent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inutiles.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39408" y="3221154"/>
            <a:ext cx="39355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 la nécessité de remplacer régulièrement les pièces utilisées avant qu'elles ne causent des problèmes.</a:t>
            </a:r>
          </a:p>
        </p:txBody>
      </p:sp>
      <p:grpSp>
        <p:nvGrpSpPr>
          <p:cNvPr id="31" name="Google Shape;1767;p26"/>
          <p:cNvGrpSpPr/>
          <p:nvPr/>
        </p:nvGrpSpPr>
        <p:grpSpPr>
          <a:xfrm>
            <a:off x="8171078" y="4074382"/>
            <a:ext cx="899318" cy="1069117"/>
            <a:chOff x="357250" y="2073752"/>
            <a:chExt cx="1379431" cy="1936911"/>
          </a:xfrm>
        </p:grpSpPr>
        <p:sp>
          <p:nvSpPr>
            <p:cNvPr id="32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56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35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3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7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  <p:bldP spid="2" grpId="0"/>
      <p:bldP spid="12" grpId="0"/>
      <p:bldP spid="13" grpId="0"/>
      <p:bldP spid="14" grpId="0" animBg="1"/>
      <p:bldP spid="20" grpId="0"/>
      <p:bldP spid="21" grpId="0" animBg="1"/>
      <p:bldP spid="23" grpId="0"/>
      <p:bldP spid="24" grpId="0"/>
      <p:bldP spid="26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799099" y="306769"/>
            <a:ext cx="7703074" cy="420600"/>
          </a:xfrm>
        </p:spPr>
        <p:txBody>
          <a:bodyPr/>
          <a:lstStyle/>
          <a:p>
            <a:r>
              <a:rPr lang="fr-FR" sz="4400" b="1" dirty="0"/>
              <a:t>Amélioration de l’existant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823014" y="440341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486460" y="1057740"/>
            <a:ext cx="7465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Des études antérieures ont porté sur l'amélioration de la maintenance préventive.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521" y="1594115"/>
            <a:ext cx="8313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L'enjeu est d'anticiper </a:t>
            </a:r>
            <a:r>
              <a:rPr lang="fr-FR" b="1" dirty="0"/>
              <a:t>le moment idéal </a:t>
            </a:r>
            <a:r>
              <a:rPr lang="fr-FR" dirty="0"/>
              <a:t>pour effectuer les actions d’inspections et de maintenance dans la limite du </a:t>
            </a:r>
            <a:r>
              <a:rPr lang="fr-FR" b="1" dirty="0"/>
              <a:t>budget</a:t>
            </a:r>
            <a:r>
              <a:rPr lang="fr-FR" dirty="0"/>
              <a:t> et des </a:t>
            </a:r>
            <a:r>
              <a:rPr lang="fr-FR" b="1" dirty="0"/>
              <a:t>ressources disponibles</a:t>
            </a:r>
            <a:r>
              <a:rPr lang="fr-FR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6460" y="2386867"/>
            <a:ext cx="74651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Dans ce but, des études ont été menées pour optimiser les périodes d’inspections dans les installations CVC, en utilisant :</a:t>
            </a:r>
          </a:p>
        </p:txBody>
      </p:sp>
      <p:sp>
        <p:nvSpPr>
          <p:cNvPr id="6" name="Rectangle 5"/>
          <p:cNvSpPr/>
          <p:nvPr/>
        </p:nvSpPr>
        <p:spPr>
          <a:xfrm>
            <a:off x="892289" y="3045331"/>
            <a:ext cx="8372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des techniques d'optimisation telles que la méthode de </a:t>
            </a:r>
            <a:r>
              <a:rPr lang="fr-FR" b="1" dirty="0"/>
              <a:t>Monte Carlo</a:t>
            </a:r>
            <a:r>
              <a:rPr lang="fr-FR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892288" y="3379926"/>
            <a:ext cx="7308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des techniques d'exploration de données et de prévision de séries chronologiques.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460" y="4624771"/>
            <a:ext cx="8313724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Cependant, des pannes imprévues se produisaient toujours.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6459" y="3922557"/>
            <a:ext cx="8313725" cy="52322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Ces actions peuvent aider à prolonger la durée de vie des installations et à éviter des coûts supplémentaires liés aux réparations ou aux remplacements de dernière minute</a:t>
            </a:r>
            <a:r>
              <a:rPr lang="fr-FR" b="1" dirty="0">
                <a:solidFill>
                  <a:srgbClr val="374151"/>
                </a:solidFill>
                <a:latin typeface="+mj-lt"/>
              </a:rPr>
              <a:t>.</a:t>
            </a:r>
            <a:endParaRPr lang="fr-FR" b="1" dirty="0">
              <a:latin typeface="+mj-lt"/>
            </a:endParaRPr>
          </a:p>
        </p:txBody>
      </p:sp>
      <p:grpSp>
        <p:nvGrpSpPr>
          <p:cNvPr id="18" name="Google Shape;463;p17"/>
          <p:cNvGrpSpPr/>
          <p:nvPr/>
        </p:nvGrpSpPr>
        <p:grpSpPr>
          <a:xfrm>
            <a:off x="7836003" y="2900975"/>
            <a:ext cx="964181" cy="1014267"/>
            <a:chOff x="3624613" y="1420275"/>
            <a:chExt cx="1880267" cy="3311744"/>
          </a:xfrm>
        </p:grpSpPr>
        <p:sp>
          <p:nvSpPr>
            <p:cNvPr id="20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26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126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120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108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84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60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32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6" grpId="0"/>
      <p:bldP spid="7" grpId="0"/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4967" y="202964"/>
            <a:ext cx="5245166" cy="420600"/>
          </a:xfrm>
        </p:spPr>
        <p:txBody>
          <a:bodyPr/>
          <a:lstStyle/>
          <a:p>
            <a:r>
              <a:rPr lang="fr-FR" sz="4400" b="1" dirty="0"/>
              <a:t>SOLUTION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23092" y="289082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9248" y="802162"/>
            <a:ext cx="9284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approche de </a:t>
            </a:r>
            <a:r>
              <a:rPr lang="fr-F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prédictive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de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détection d'anomalies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basée sur l'apprentissage profond (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Learning).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8" y="2274455"/>
            <a:ext cx="9134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Les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réseaux de neurones : modèles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mathématiques qui imitent le fonctionnement du cerveau humain en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utilisant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couches de neurones interconnectées pour analyser et comprendre les données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53376" y="1221270"/>
            <a:ext cx="3171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L'apprentissage profond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48" y="1699836"/>
            <a:ext cx="9174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sous-domaine de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l‘IA qui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concentre sur l'utilisation de réseaux de neurones pour résoudre des problèmes complexes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48" y="2913654"/>
            <a:ext cx="9174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réseaux de neurones sont formés à partir de grandes quantités de données, ce qui leur permet de faire des prédictions plus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précises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s'adapter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aux nouvelles données au fil du temps.</a:t>
            </a:r>
          </a:p>
        </p:txBody>
      </p:sp>
      <p:pic>
        <p:nvPicPr>
          <p:cNvPr id="28" name="Image 2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32350" r="28357" b="28104"/>
          <a:stretch/>
        </p:blipFill>
        <p:spPr bwMode="auto">
          <a:xfrm>
            <a:off x="2985071" y="3575966"/>
            <a:ext cx="3188958" cy="150078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9" name="Google Shape;463;p17"/>
          <p:cNvGrpSpPr/>
          <p:nvPr/>
        </p:nvGrpSpPr>
        <p:grpSpPr>
          <a:xfrm>
            <a:off x="5897477" y="3568651"/>
            <a:ext cx="964181" cy="1551992"/>
            <a:chOff x="3624613" y="1420275"/>
            <a:chExt cx="1880267" cy="3311744"/>
          </a:xfrm>
        </p:grpSpPr>
        <p:sp>
          <p:nvSpPr>
            <p:cNvPr id="40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45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141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135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123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99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75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51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7" name="Google Shape;463;p17"/>
          <p:cNvGrpSpPr/>
          <p:nvPr/>
        </p:nvGrpSpPr>
        <p:grpSpPr>
          <a:xfrm>
            <a:off x="2277862" y="3568651"/>
            <a:ext cx="964181" cy="1541643"/>
            <a:chOff x="3624613" y="1420275"/>
            <a:chExt cx="1880267" cy="3311744"/>
          </a:xfrm>
        </p:grpSpPr>
        <p:sp>
          <p:nvSpPr>
            <p:cNvPr id="148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5;p17"/>
            <p:cNvSpPr/>
            <p:nvPr/>
          </p:nvSpPr>
          <p:spPr>
            <a:xfrm>
              <a:off x="4139750" y="1461630"/>
              <a:ext cx="850053" cy="452914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53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9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43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31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7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83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9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81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4967" y="480939"/>
            <a:ext cx="5245166" cy="420600"/>
          </a:xfrm>
        </p:spPr>
        <p:txBody>
          <a:bodyPr/>
          <a:lstStyle/>
          <a:p>
            <a:r>
              <a:rPr lang="fr-FR" sz="4400" b="1" dirty="0"/>
              <a:t>SOLUTION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23092" y="567057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369472" y="2766917"/>
            <a:ext cx="8503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L’approche utilise 3 algorithmes d'apprentissage profond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6958" y="33476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auto-encodeurs.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6958" y="403766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mémoire longue à court terme (LSTM).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6958" y="3664066"/>
            <a:ext cx="3323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réseaux de neurones récurrents (RNN).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9472" y="1157618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Avantages :</a:t>
            </a:r>
            <a:endParaRPr lang="fr-FR" sz="200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6958" y="15577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réduire les pannes non planifiées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7784" y="19105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réduire les coûts et les pénalités de maintenance,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7784" y="2285018"/>
            <a:ext cx="4232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améliorer le confort et la sécurité des habitants.</a:t>
            </a:r>
          </a:p>
        </p:txBody>
      </p:sp>
      <p:grpSp>
        <p:nvGrpSpPr>
          <p:cNvPr id="19" name="Google Shape;264;p16"/>
          <p:cNvGrpSpPr/>
          <p:nvPr/>
        </p:nvGrpSpPr>
        <p:grpSpPr>
          <a:xfrm>
            <a:off x="5927519" y="936412"/>
            <a:ext cx="2708830" cy="3452957"/>
            <a:chOff x="3282515" y="1242075"/>
            <a:chExt cx="2708830" cy="3452957"/>
          </a:xfrm>
        </p:grpSpPr>
        <p:sp>
          <p:nvSpPr>
            <p:cNvPr id="20" name="Google Shape;265;p16"/>
            <p:cNvSpPr/>
            <p:nvPr/>
          </p:nvSpPr>
          <p:spPr>
            <a:xfrm>
              <a:off x="4177189" y="1242075"/>
              <a:ext cx="789377" cy="3452749"/>
            </a:xfrm>
            <a:custGeom>
              <a:avLst/>
              <a:gdLst/>
              <a:ahLst/>
              <a:cxnLst/>
              <a:rect l="l" t="t" r="r" b="b"/>
              <a:pathLst>
                <a:path w="36728" h="160649" extrusionOk="0">
                  <a:moveTo>
                    <a:pt x="1" y="0"/>
                  </a:moveTo>
                  <a:lnTo>
                    <a:pt x="535" y="160649"/>
                  </a:lnTo>
                  <a:lnTo>
                    <a:pt x="36727" y="160649"/>
                  </a:lnTo>
                  <a:lnTo>
                    <a:pt x="36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66;p16"/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141" name="Google Shape;267;p16"/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8;p16"/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9;p16"/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70;p16"/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1;p16"/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2;p16"/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3;p16"/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4;p16"/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75;p16"/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76;p16"/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77;p16"/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78;p16"/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79;p16"/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80;p16"/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81;p16"/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82;p16"/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3;p16"/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4;p16"/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85;p16"/>
            <p:cNvSpPr/>
            <p:nvPr/>
          </p:nvSpPr>
          <p:spPr>
            <a:xfrm>
              <a:off x="4026638" y="2053100"/>
              <a:ext cx="641676" cy="2641920"/>
            </a:xfrm>
            <a:custGeom>
              <a:avLst/>
              <a:gdLst/>
              <a:ahLst/>
              <a:cxnLst/>
              <a:rect l="l" t="t" r="r" b="b"/>
              <a:pathLst>
                <a:path w="51905" h="116551" extrusionOk="0">
                  <a:moveTo>
                    <a:pt x="1" y="1"/>
                  </a:moveTo>
                  <a:lnTo>
                    <a:pt x="2202" y="116551"/>
                  </a:lnTo>
                  <a:lnTo>
                    <a:pt x="51905" y="116551"/>
                  </a:lnTo>
                  <a:lnTo>
                    <a:pt x="51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6;p16"/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87;p16"/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120" name="Google Shape;288;p16"/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89;p16"/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0;p16"/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1;p16"/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2;p16"/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3;p16"/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4;p16"/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5;p16"/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6;p16"/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7;p16"/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8;p16"/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9;p16"/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0;p16"/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1;p16"/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2;p16"/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3;p16"/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4;p16"/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05;p16"/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6;p16"/>
              <p:cNvSpPr/>
              <p:nvPr/>
            </p:nvSpPr>
            <p:spPr>
              <a:xfrm>
                <a:off x="4185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7;p16"/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8;p16"/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09;p16"/>
            <p:cNvSpPr/>
            <p:nvPr/>
          </p:nvSpPr>
          <p:spPr>
            <a:xfrm>
              <a:off x="3372124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1" y="0"/>
                  </a:moveTo>
                  <a:lnTo>
                    <a:pt x="1" y="11676"/>
                  </a:lnTo>
                  <a:lnTo>
                    <a:pt x="1669" y="11676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;p16"/>
            <p:cNvSpPr/>
            <p:nvPr/>
          </p:nvSpPr>
          <p:spPr>
            <a:xfrm>
              <a:off x="3282515" y="4350574"/>
              <a:ext cx="588939" cy="89645"/>
            </a:xfrm>
            <a:custGeom>
              <a:avLst/>
              <a:gdLst/>
              <a:ahLst/>
              <a:cxnLst/>
              <a:rect l="l" t="t" r="r" b="b"/>
              <a:pathLst>
                <a:path w="36694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6693" y="4170"/>
                  </a:lnTo>
                  <a:lnTo>
                    <a:pt x="36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;p16"/>
            <p:cNvSpPr/>
            <p:nvPr/>
          </p:nvSpPr>
          <p:spPr>
            <a:xfrm>
              <a:off x="3479668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0" y="0"/>
                  </a:moveTo>
                  <a:lnTo>
                    <a:pt x="0" y="11676"/>
                  </a:lnTo>
                  <a:lnTo>
                    <a:pt x="1668" y="1167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;p16"/>
            <p:cNvSpPr/>
            <p:nvPr/>
          </p:nvSpPr>
          <p:spPr>
            <a:xfrm flipH="1">
              <a:off x="5812544" y="4117710"/>
              <a:ext cx="178801" cy="422602"/>
            </a:xfrm>
            <a:custGeom>
              <a:avLst/>
              <a:gdLst/>
              <a:ahLst/>
              <a:cxnLst/>
              <a:rect l="l" t="t" r="r" b="b"/>
              <a:pathLst>
                <a:path w="9174" h="21683" extrusionOk="0">
                  <a:moveTo>
                    <a:pt x="4570" y="0"/>
                  </a:moveTo>
                  <a:cubicBezTo>
                    <a:pt x="2035" y="0"/>
                    <a:pt x="0" y="2068"/>
                    <a:pt x="0" y="4604"/>
                  </a:cubicBezTo>
                  <a:lnTo>
                    <a:pt x="0" y="17113"/>
                  </a:lnTo>
                  <a:cubicBezTo>
                    <a:pt x="0" y="19614"/>
                    <a:pt x="2035" y="21683"/>
                    <a:pt x="4570" y="21683"/>
                  </a:cubicBezTo>
                  <a:cubicBezTo>
                    <a:pt x="7105" y="21683"/>
                    <a:pt x="9173" y="19614"/>
                    <a:pt x="9173" y="17113"/>
                  </a:cubicBezTo>
                  <a:lnTo>
                    <a:pt x="9173" y="4604"/>
                  </a:lnTo>
                  <a:cubicBezTo>
                    <a:pt x="9173" y="2068"/>
                    <a:pt x="7105" y="0"/>
                    <a:pt x="4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;p16"/>
            <p:cNvSpPr/>
            <p:nvPr/>
          </p:nvSpPr>
          <p:spPr>
            <a:xfrm flipH="1">
              <a:off x="5896087" y="4345888"/>
              <a:ext cx="16274" cy="349144"/>
            </a:xfrm>
            <a:custGeom>
              <a:avLst/>
              <a:gdLst/>
              <a:ahLst/>
              <a:cxnLst/>
              <a:rect l="l" t="t" r="r" b="b"/>
              <a:pathLst>
                <a:path w="835" h="17914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17514"/>
                  </a:lnTo>
                  <a:cubicBezTo>
                    <a:pt x="0" y="17714"/>
                    <a:pt x="200" y="17914"/>
                    <a:pt x="434" y="17914"/>
                  </a:cubicBezTo>
                  <a:cubicBezTo>
                    <a:pt x="634" y="17914"/>
                    <a:pt x="834" y="17714"/>
                    <a:pt x="834" y="17514"/>
                  </a:cubicBezTo>
                  <a:lnTo>
                    <a:pt x="834" y="401"/>
                  </a:ln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;p16"/>
            <p:cNvSpPr/>
            <p:nvPr/>
          </p:nvSpPr>
          <p:spPr>
            <a:xfrm flipH="1">
              <a:off x="5532995" y="3874571"/>
              <a:ext cx="251635" cy="594250"/>
            </a:xfrm>
            <a:custGeom>
              <a:avLst/>
              <a:gdLst/>
              <a:ahLst/>
              <a:cxnLst/>
              <a:rect l="l" t="t" r="r" b="b"/>
              <a:pathLst>
                <a:path w="12911" h="30490" extrusionOk="0">
                  <a:moveTo>
                    <a:pt x="6472" y="1"/>
                  </a:moveTo>
                  <a:cubicBezTo>
                    <a:pt x="2870" y="1"/>
                    <a:pt x="1" y="2869"/>
                    <a:pt x="1" y="6439"/>
                  </a:cubicBezTo>
                  <a:lnTo>
                    <a:pt x="1" y="24051"/>
                  </a:lnTo>
                  <a:cubicBezTo>
                    <a:pt x="1" y="27620"/>
                    <a:pt x="2870" y="30489"/>
                    <a:pt x="6472" y="30489"/>
                  </a:cubicBezTo>
                  <a:cubicBezTo>
                    <a:pt x="10041" y="30489"/>
                    <a:pt x="12910" y="27620"/>
                    <a:pt x="12910" y="24051"/>
                  </a:cubicBezTo>
                  <a:lnTo>
                    <a:pt x="12910" y="6439"/>
                  </a:lnTo>
                  <a:cubicBezTo>
                    <a:pt x="12910" y="2869"/>
                    <a:pt x="10041" y="1"/>
                    <a:pt x="6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5;p16"/>
            <p:cNvSpPr/>
            <p:nvPr/>
          </p:nvSpPr>
          <p:spPr>
            <a:xfrm flipH="1">
              <a:off x="5647433" y="4197334"/>
              <a:ext cx="22764" cy="491518"/>
            </a:xfrm>
            <a:custGeom>
              <a:avLst/>
              <a:gdLst/>
              <a:ahLst/>
              <a:cxnLst/>
              <a:rect l="l" t="t" r="r" b="b"/>
              <a:pathLst>
                <a:path w="1168" h="25219" extrusionOk="0">
                  <a:moveTo>
                    <a:pt x="567" y="1"/>
                  </a:moveTo>
                  <a:cubicBezTo>
                    <a:pt x="234" y="1"/>
                    <a:pt x="0" y="268"/>
                    <a:pt x="0" y="601"/>
                  </a:cubicBezTo>
                  <a:lnTo>
                    <a:pt x="0" y="24619"/>
                  </a:lnTo>
                  <a:cubicBezTo>
                    <a:pt x="0" y="24952"/>
                    <a:pt x="234" y="25219"/>
                    <a:pt x="567" y="25219"/>
                  </a:cubicBezTo>
                  <a:cubicBezTo>
                    <a:pt x="901" y="25219"/>
                    <a:pt x="1168" y="24952"/>
                    <a:pt x="1168" y="24619"/>
                  </a:cubicBezTo>
                  <a:lnTo>
                    <a:pt x="1168" y="601"/>
                  </a:lnTo>
                  <a:cubicBezTo>
                    <a:pt x="1168" y="268"/>
                    <a:pt x="9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6;p16"/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7;p16"/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18;p16"/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112" name="Google Shape;319;p16"/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20;p16"/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21;p16"/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22;p16"/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23;p16"/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24;p16"/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25;p16"/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26;p16"/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327;p16"/>
            <p:cNvSpPr/>
            <p:nvPr/>
          </p:nvSpPr>
          <p:spPr>
            <a:xfrm>
              <a:off x="3679688" y="3244002"/>
              <a:ext cx="453171" cy="1450151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328;p16"/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96" name="Google Shape;329;p16"/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30;p16"/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31;p16"/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32;p16"/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33;p16"/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34;p16"/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35;p16"/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36;p16"/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37;p16"/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38;p16"/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39;p16"/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40;p16"/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1;p16"/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42;p16"/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43;p16"/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44;p16"/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345;p16"/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6;p16"/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347;p16"/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84" name="Google Shape;348;p16"/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49;p16"/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50;p16"/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51;p16"/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52;p16"/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53;p16"/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54;p16"/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55;p16"/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56;p16"/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57;p16"/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58;p16"/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59;p16"/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360;p16"/>
            <p:cNvSpPr/>
            <p:nvPr/>
          </p:nvSpPr>
          <p:spPr>
            <a:xfrm>
              <a:off x="4835761" y="3460250"/>
              <a:ext cx="620505" cy="1233863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;p16"/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62;p16"/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68" name="Google Shape;363;p16"/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4;p16"/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65;p16"/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6;p16"/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7;p16"/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8;p16"/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69;p16"/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70;p16"/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71;p16"/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72;p16"/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73;p16"/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74;p16"/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75;p16"/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76;p16"/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77;p16"/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78;p16"/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79;p16"/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0;p16"/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381;p16"/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50" name="Google Shape;382;p16"/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60" name="Google Shape;383;p16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84;p16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85;p16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86;p16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387;p16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388;p16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389;p16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390;p16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391;p16"/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52" name="Google Shape;392;p16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393;p16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394;p16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395;p16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396;p16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97;p16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98;p16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99;p16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Google Shape;400;p16"/>
          <p:cNvSpPr/>
          <p:nvPr/>
        </p:nvSpPr>
        <p:spPr>
          <a:xfrm>
            <a:off x="5479085" y="4367455"/>
            <a:ext cx="3664915" cy="45719"/>
          </a:xfrm>
          <a:custGeom>
            <a:avLst/>
            <a:gdLst/>
            <a:ahLst/>
            <a:cxnLst/>
            <a:rect l="l" t="t" r="r" b="b"/>
            <a:pathLst>
              <a:path w="208283" h="2736" extrusionOk="0">
                <a:moveTo>
                  <a:pt x="0" y="0"/>
                </a:moveTo>
                <a:lnTo>
                  <a:pt x="0" y="2736"/>
                </a:lnTo>
                <a:lnTo>
                  <a:pt x="208282" y="2736"/>
                </a:lnTo>
                <a:lnTo>
                  <a:pt x="2082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31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-1479747" y="270922"/>
            <a:ext cx="6357075" cy="420600"/>
          </a:xfrm>
        </p:spPr>
        <p:txBody>
          <a:bodyPr/>
          <a:lstStyle/>
          <a:p>
            <a:r>
              <a:rPr lang="fr-FR" sz="2000" b="1" dirty="0"/>
              <a:t>1) Auto-encodeurs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272465" y="38173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348569" y="824608"/>
            <a:ext cx="47018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Un auto-encodeur est composé de deux processus :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2432" y="1237357"/>
            <a:ext cx="48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92D050"/>
                </a:solidFill>
              </a:rPr>
              <a:t>L'encodeur</a:t>
            </a:r>
            <a:r>
              <a:rPr lang="fr-FR" dirty="0"/>
              <a:t> : transforme les données d'entrée en essayant de déterrer les représentations </a:t>
            </a:r>
            <a:r>
              <a:rPr lang="fr-FR" dirty="0" smtClean="0"/>
              <a:t>cachées.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14544" y="1926384"/>
            <a:ext cx="48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B0F0"/>
                </a:solidFill>
              </a:rPr>
              <a:t>Le décodeur </a:t>
            </a:r>
            <a:r>
              <a:rPr lang="fr-FR" dirty="0"/>
              <a:t>: essaie de reconstruire les données d'entrée à partir des représentations </a:t>
            </a:r>
            <a:r>
              <a:rPr lang="fr-FR" dirty="0" smtClean="0"/>
              <a:t>cachées.</a:t>
            </a:r>
            <a:endParaRPr lang="fr-FR" dirty="0"/>
          </a:p>
        </p:txBody>
      </p:sp>
      <p:pic>
        <p:nvPicPr>
          <p:cNvPr id="76" name="Image 7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5" t="31022" r="27529" b="17874"/>
          <a:stretch/>
        </p:blipFill>
        <p:spPr bwMode="auto">
          <a:xfrm>
            <a:off x="5309599" y="804672"/>
            <a:ext cx="3659363" cy="260368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2465" y="3752118"/>
            <a:ext cx="78227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 processus d'encodage et de décodage </a:t>
            </a:r>
            <a:r>
              <a:rPr lang="fr-FR" dirty="0" smtClean="0"/>
              <a:t>est </a:t>
            </a:r>
            <a:r>
              <a:rPr lang="fr-FR" dirty="0"/>
              <a:t>un circuit d'apprentissage qui essaie de reconstruire les entrées avec </a:t>
            </a:r>
            <a:r>
              <a:rPr lang="fr-FR" b="1" dirty="0"/>
              <a:t>le minimum </a:t>
            </a:r>
            <a:r>
              <a:rPr lang="fr-FR" b="1" dirty="0" smtClean="0"/>
              <a:t>d’anormalité </a:t>
            </a:r>
            <a:r>
              <a:rPr lang="fr-FR" dirty="0"/>
              <a:t>et de </a:t>
            </a:r>
            <a:r>
              <a:rPr lang="fr-FR" b="1" dirty="0"/>
              <a:t>bruit</a:t>
            </a:r>
            <a:r>
              <a:rPr lang="fr-FR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072" y="4530069"/>
            <a:ext cx="835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Les auto-encodeurs sont largement utilisés pour les applications </a:t>
            </a:r>
            <a:r>
              <a:rPr lang="fr-FR" dirty="0" smtClean="0"/>
              <a:t>de </a:t>
            </a:r>
            <a:r>
              <a:rPr lang="fr-FR" b="1" dirty="0">
                <a:solidFill>
                  <a:schemeClr val="tx1"/>
                </a:solidFill>
              </a:rPr>
              <a:t>détection d'anomalies</a:t>
            </a:r>
            <a:r>
              <a:rPr lang="fr-FR" dirty="0"/>
              <a:t>.	.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523" y="2765262"/>
            <a:ext cx="4972658" cy="64633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FFC000"/>
                </a:solidFill>
                <a:latin typeface="+mj-lt"/>
              </a:rPr>
              <a:t>Le </a:t>
            </a:r>
            <a:r>
              <a:rPr lang="fr-FR" dirty="0" err="1">
                <a:solidFill>
                  <a:srgbClr val="FFC000"/>
                </a:solidFill>
                <a:latin typeface="+mj-lt"/>
              </a:rPr>
              <a:t>bottleneck</a:t>
            </a:r>
            <a:r>
              <a:rPr lang="fr-FR" dirty="0">
                <a:solidFill>
                  <a:srgbClr val="FFC000"/>
                </a:solidFill>
                <a:latin typeface="+mj-lt"/>
              </a:rPr>
              <a:t>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</a:t>
            </a:r>
            <a:r>
              <a:rPr lang="fr-FR" sz="1100" dirty="0">
                <a:solidFill>
                  <a:schemeClr val="tx1"/>
                </a:solidFill>
                <a:latin typeface="+mj-lt"/>
              </a:rPr>
              <a:t>contrôle la quantité d'informations transmise, ce qui permet de forcer l'auto-encodeur à extraire les caractéristiques les plus importantes des données </a:t>
            </a:r>
            <a:r>
              <a:rPr lang="fr-FR" sz="1100" dirty="0" smtClean="0">
                <a:solidFill>
                  <a:schemeClr val="tx1"/>
                </a:solidFill>
                <a:latin typeface="+mj-lt"/>
              </a:rPr>
              <a:t>d'entrée</a:t>
            </a:r>
            <a:r>
              <a:rPr lang="fr-FR" sz="1100" dirty="0" smtClean="0"/>
              <a:t>.</a:t>
            </a:r>
            <a:endParaRPr lang="fr-FR" sz="11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0" name="Google Shape;2777;p33"/>
          <p:cNvGrpSpPr/>
          <p:nvPr/>
        </p:nvGrpSpPr>
        <p:grpSpPr>
          <a:xfrm>
            <a:off x="8481724" y="3924751"/>
            <a:ext cx="584697" cy="1172700"/>
            <a:chOff x="5543609" y="3164792"/>
            <a:chExt cx="560681" cy="1458298"/>
          </a:xfrm>
        </p:grpSpPr>
        <p:sp>
          <p:nvSpPr>
            <p:cNvPr id="81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59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439181" y="415868"/>
            <a:ext cx="6357075" cy="420600"/>
          </a:xfrm>
        </p:spPr>
        <p:txBody>
          <a:bodyPr/>
          <a:lstStyle/>
          <a:p>
            <a:r>
              <a:rPr lang="fr-FR" sz="2000" b="1" dirty="0"/>
              <a:t>2)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de neurones récurrents (RNN) </a:t>
            </a:r>
            <a:endParaRPr lang="fr-FR" sz="2000" b="1" dirty="0"/>
          </a:p>
        </p:txBody>
      </p:sp>
      <p:grpSp>
        <p:nvGrpSpPr>
          <p:cNvPr id="56" name="Groupe 55"/>
          <p:cNvGrpSpPr/>
          <p:nvPr/>
        </p:nvGrpSpPr>
        <p:grpSpPr>
          <a:xfrm>
            <a:off x="907734" y="51521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527958" y="1929007"/>
            <a:ext cx="815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RNN peuvent conserver l'information sur les éléments précédents dans une séquence en utilisant une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boucle cachée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le modèle.</a:t>
            </a:r>
          </a:p>
        </p:txBody>
      </p:sp>
      <p:grpSp>
        <p:nvGrpSpPr>
          <p:cNvPr id="244" name="Groupe 243"/>
          <p:cNvGrpSpPr/>
          <p:nvPr/>
        </p:nvGrpSpPr>
        <p:grpSpPr>
          <a:xfrm>
            <a:off x="2312917" y="2830531"/>
            <a:ext cx="4583796" cy="1551992"/>
            <a:chOff x="2175449" y="1434224"/>
            <a:chExt cx="4583796" cy="1551992"/>
          </a:xfrm>
        </p:grpSpPr>
        <p:grpSp>
          <p:nvGrpSpPr>
            <p:cNvPr id="18" name="Google Shape;463;p17"/>
            <p:cNvGrpSpPr/>
            <p:nvPr/>
          </p:nvGrpSpPr>
          <p:grpSpPr>
            <a:xfrm>
              <a:off x="5795064" y="1434224"/>
              <a:ext cx="964181" cy="1551992"/>
              <a:chOff x="3624613" y="1420275"/>
              <a:chExt cx="1880267" cy="3311744"/>
            </a:xfrm>
          </p:grpSpPr>
          <p:sp>
            <p:nvSpPr>
              <p:cNvPr id="19" name="Google Shape;464;p17"/>
              <p:cNvSpPr/>
              <p:nvPr/>
            </p:nvSpPr>
            <p:spPr>
              <a:xfrm>
                <a:off x="4127775" y="1420275"/>
                <a:ext cx="874737" cy="3234758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31695" extrusionOk="0">
                    <a:moveTo>
                      <a:pt x="0" y="0"/>
                    </a:moveTo>
                    <a:lnTo>
                      <a:pt x="0" y="131695"/>
                    </a:lnTo>
                    <a:lnTo>
                      <a:pt x="39028" y="131695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5;p17"/>
              <p:cNvSpPr/>
              <p:nvPr/>
            </p:nvSpPr>
            <p:spPr>
              <a:xfrm>
                <a:off x="4139750" y="1493932"/>
                <a:ext cx="850052" cy="420610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0942" extrusionOk="0">
                    <a:moveTo>
                      <a:pt x="0" y="0"/>
                    </a:moveTo>
                    <a:lnTo>
                      <a:pt x="0" y="10941"/>
                    </a:lnTo>
                    <a:lnTo>
                      <a:pt x="39028" y="10941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6;p17"/>
              <p:cNvSpPr/>
              <p:nvPr/>
            </p:nvSpPr>
            <p:spPr>
              <a:xfrm>
                <a:off x="3624613" y="4647019"/>
                <a:ext cx="1880267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435" extrusionOk="0">
                    <a:moveTo>
                      <a:pt x="1" y="1"/>
                    </a:moveTo>
                    <a:lnTo>
                      <a:pt x="1" y="434"/>
                    </a:lnTo>
                    <a:lnTo>
                      <a:pt x="86329" y="434"/>
                    </a:lnTo>
                    <a:lnTo>
                      <a:pt x="863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7;p17"/>
              <p:cNvSpPr/>
              <p:nvPr/>
            </p:nvSpPr>
            <p:spPr>
              <a:xfrm>
                <a:off x="4139725" y="1735450"/>
                <a:ext cx="850052" cy="2762637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18619" extrusionOk="0">
                    <a:moveTo>
                      <a:pt x="0" y="0"/>
                    </a:moveTo>
                    <a:lnTo>
                      <a:pt x="0" y="118618"/>
                    </a:lnTo>
                    <a:lnTo>
                      <a:pt x="39028" y="118618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468;p17"/>
              <p:cNvGrpSpPr/>
              <p:nvPr/>
            </p:nvGrpSpPr>
            <p:grpSpPr>
              <a:xfrm>
                <a:off x="4236271" y="1921887"/>
                <a:ext cx="671471" cy="2145579"/>
                <a:chOff x="4243559" y="2096175"/>
                <a:chExt cx="671471" cy="2145579"/>
              </a:xfrm>
            </p:grpSpPr>
            <p:grpSp>
              <p:nvGrpSpPr>
                <p:cNvPr id="24" name="Google Shape;469;p17"/>
                <p:cNvGrpSpPr/>
                <p:nvPr/>
              </p:nvGrpSpPr>
              <p:grpSpPr>
                <a:xfrm>
                  <a:off x="4243559" y="2096175"/>
                  <a:ext cx="671471" cy="65779"/>
                  <a:chOff x="4243559" y="2096175"/>
                  <a:chExt cx="671471" cy="65779"/>
                </a:xfrm>
              </p:grpSpPr>
              <p:sp>
                <p:nvSpPr>
                  <p:cNvPr id="125" name="Google Shape;470;p17"/>
                  <p:cNvSpPr/>
                  <p:nvPr/>
                </p:nvSpPr>
                <p:spPr>
                  <a:xfrm>
                    <a:off x="4243559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471;p17"/>
                  <p:cNvSpPr/>
                  <p:nvPr/>
                </p:nvSpPr>
                <p:spPr>
                  <a:xfrm>
                    <a:off x="4362570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472;p17"/>
                  <p:cNvSpPr/>
                  <p:nvPr/>
                </p:nvSpPr>
                <p:spPr>
                  <a:xfrm>
                    <a:off x="4491205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473;p17"/>
                  <p:cNvSpPr/>
                  <p:nvPr/>
                </p:nvSpPr>
                <p:spPr>
                  <a:xfrm>
                    <a:off x="4610216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474;p17"/>
                  <p:cNvSpPr/>
                  <p:nvPr/>
                </p:nvSpPr>
                <p:spPr>
                  <a:xfrm>
                    <a:off x="4735405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475;p17"/>
                  <p:cNvSpPr/>
                  <p:nvPr/>
                </p:nvSpPr>
                <p:spPr>
                  <a:xfrm>
                    <a:off x="4854416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" name="Google Shape;476;p17"/>
                <p:cNvGrpSpPr/>
                <p:nvPr/>
              </p:nvGrpSpPr>
              <p:grpSpPr>
                <a:xfrm>
                  <a:off x="4243559" y="2233672"/>
                  <a:ext cx="671471" cy="65779"/>
                  <a:chOff x="4243559" y="2233672"/>
                  <a:chExt cx="671471" cy="65779"/>
                </a:xfrm>
              </p:grpSpPr>
              <p:sp>
                <p:nvSpPr>
                  <p:cNvPr id="119" name="Google Shape;477;p17"/>
                  <p:cNvSpPr/>
                  <p:nvPr/>
                </p:nvSpPr>
                <p:spPr>
                  <a:xfrm>
                    <a:off x="4362570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478;p17"/>
                  <p:cNvSpPr/>
                  <p:nvPr/>
                </p:nvSpPr>
                <p:spPr>
                  <a:xfrm>
                    <a:off x="4243559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479;p17"/>
                  <p:cNvSpPr/>
                  <p:nvPr/>
                </p:nvSpPr>
                <p:spPr>
                  <a:xfrm>
                    <a:off x="4610216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480;p17"/>
                  <p:cNvSpPr/>
                  <p:nvPr/>
                </p:nvSpPr>
                <p:spPr>
                  <a:xfrm>
                    <a:off x="4491205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481;p17"/>
                  <p:cNvSpPr/>
                  <p:nvPr/>
                </p:nvSpPr>
                <p:spPr>
                  <a:xfrm>
                    <a:off x="4854416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482;p17"/>
                  <p:cNvSpPr/>
                  <p:nvPr/>
                </p:nvSpPr>
                <p:spPr>
                  <a:xfrm>
                    <a:off x="4735405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" name="Google Shape;483;p17"/>
                <p:cNvGrpSpPr/>
                <p:nvPr/>
              </p:nvGrpSpPr>
              <p:grpSpPr>
                <a:xfrm>
                  <a:off x="4243559" y="2371168"/>
                  <a:ext cx="671471" cy="203275"/>
                  <a:chOff x="4243559" y="2371168"/>
                  <a:chExt cx="671471" cy="203275"/>
                </a:xfrm>
              </p:grpSpPr>
              <p:sp>
                <p:nvSpPr>
                  <p:cNvPr id="107" name="Google Shape;484;p17"/>
                  <p:cNvSpPr/>
                  <p:nvPr/>
                </p:nvSpPr>
                <p:spPr>
                  <a:xfrm>
                    <a:off x="4243559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485;p17"/>
                  <p:cNvSpPr/>
                  <p:nvPr/>
                </p:nvSpPr>
                <p:spPr>
                  <a:xfrm>
                    <a:off x="4362570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486;p17"/>
                  <p:cNvSpPr/>
                  <p:nvPr/>
                </p:nvSpPr>
                <p:spPr>
                  <a:xfrm>
                    <a:off x="4362570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487;p17"/>
                  <p:cNvSpPr/>
                  <p:nvPr/>
                </p:nvSpPr>
                <p:spPr>
                  <a:xfrm>
                    <a:off x="4243559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488;p17"/>
                  <p:cNvSpPr/>
                  <p:nvPr/>
                </p:nvSpPr>
                <p:spPr>
                  <a:xfrm>
                    <a:off x="4491205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489;p17"/>
                  <p:cNvSpPr/>
                  <p:nvPr/>
                </p:nvSpPr>
                <p:spPr>
                  <a:xfrm>
                    <a:off x="4610216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490;p17"/>
                  <p:cNvSpPr/>
                  <p:nvPr/>
                </p:nvSpPr>
                <p:spPr>
                  <a:xfrm>
                    <a:off x="4610216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491;p17"/>
                  <p:cNvSpPr/>
                  <p:nvPr/>
                </p:nvSpPr>
                <p:spPr>
                  <a:xfrm>
                    <a:off x="4491205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492;p17"/>
                  <p:cNvSpPr/>
                  <p:nvPr/>
                </p:nvSpPr>
                <p:spPr>
                  <a:xfrm>
                    <a:off x="4735405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493;p17"/>
                  <p:cNvSpPr/>
                  <p:nvPr/>
                </p:nvSpPr>
                <p:spPr>
                  <a:xfrm>
                    <a:off x="4854416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494;p17"/>
                  <p:cNvSpPr/>
                  <p:nvPr/>
                </p:nvSpPr>
                <p:spPr>
                  <a:xfrm>
                    <a:off x="4854416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495;p17"/>
                  <p:cNvSpPr/>
                  <p:nvPr/>
                </p:nvSpPr>
                <p:spPr>
                  <a:xfrm>
                    <a:off x="4735405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" name="Google Shape;496;p17"/>
                <p:cNvGrpSpPr/>
                <p:nvPr/>
              </p:nvGrpSpPr>
              <p:grpSpPr>
                <a:xfrm>
                  <a:off x="4248259" y="2656275"/>
                  <a:ext cx="666771" cy="478269"/>
                  <a:chOff x="4248259" y="2656275"/>
                  <a:chExt cx="666771" cy="478269"/>
                </a:xfrm>
              </p:grpSpPr>
              <p:sp>
                <p:nvSpPr>
                  <p:cNvPr id="83" name="Google Shape;497;p17"/>
                  <p:cNvSpPr/>
                  <p:nvPr/>
                </p:nvSpPr>
                <p:spPr>
                  <a:xfrm>
                    <a:off x="4248259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498;p17"/>
                  <p:cNvSpPr/>
                  <p:nvPr/>
                </p:nvSpPr>
                <p:spPr>
                  <a:xfrm>
                    <a:off x="4248259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499;p17"/>
                  <p:cNvSpPr/>
                  <p:nvPr/>
                </p:nvSpPr>
                <p:spPr>
                  <a:xfrm>
                    <a:off x="4367270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500;p17"/>
                  <p:cNvSpPr/>
                  <p:nvPr/>
                </p:nvSpPr>
                <p:spPr>
                  <a:xfrm>
                    <a:off x="4367270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501;p17"/>
                  <p:cNvSpPr/>
                  <p:nvPr/>
                </p:nvSpPr>
                <p:spPr>
                  <a:xfrm>
                    <a:off x="4248259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502;p17"/>
                  <p:cNvSpPr/>
                  <p:nvPr/>
                </p:nvSpPr>
                <p:spPr>
                  <a:xfrm>
                    <a:off x="4367270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03;p17"/>
                  <p:cNvSpPr/>
                  <p:nvPr/>
                </p:nvSpPr>
                <p:spPr>
                  <a:xfrm>
                    <a:off x="4367270" y="3068766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04;p17"/>
                  <p:cNvSpPr/>
                  <p:nvPr/>
                </p:nvSpPr>
                <p:spPr>
                  <a:xfrm>
                    <a:off x="4248259" y="3068766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05;p17"/>
                  <p:cNvSpPr/>
                  <p:nvPr/>
                </p:nvSpPr>
                <p:spPr>
                  <a:xfrm>
                    <a:off x="4495905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06;p17"/>
                  <p:cNvSpPr/>
                  <p:nvPr/>
                </p:nvSpPr>
                <p:spPr>
                  <a:xfrm>
                    <a:off x="4495905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507;p17"/>
                  <p:cNvSpPr/>
                  <p:nvPr/>
                </p:nvSpPr>
                <p:spPr>
                  <a:xfrm>
                    <a:off x="4610216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08;p17"/>
                  <p:cNvSpPr/>
                  <p:nvPr/>
                </p:nvSpPr>
                <p:spPr>
                  <a:xfrm>
                    <a:off x="4610216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09;p17"/>
                  <p:cNvSpPr/>
                  <p:nvPr/>
                </p:nvSpPr>
                <p:spPr>
                  <a:xfrm>
                    <a:off x="4495905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10;p17"/>
                  <p:cNvSpPr/>
                  <p:nvPr/>
                </p:nvSpPr>
                <p:spPr>
                  <a:xfrm>
                    <a:off x="4610216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11;p17"/>
                  <p:cNvSpPr/>
                  <p:nvPr/>
                </p:nvSpPr>
                <p:spPr>
                  <a:xfrm>
                    <a:off x="4610216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12;p17"/>
                  <p:cNvSpPr/>
                  <p:nvPr/>
                </p:nvSpPr>
                <p:spPr>
                  <a:xfrm>
                    <a:off x="4491205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13;p17"/>
                  <p:cNvSpPr/>
                  <p:nvPr/>
                </p:nvSpPr>
                <p:spPr>
                  <a:xfrm>
                    <a:off x="4735405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14;p17"/>
                  <p:cNvSpPr/>
                  <p:nvPr/>
                </p:nvSpPr>
                <p:spPr>
                  <a:xfrm>
                    <a:off x="4735405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15;p17"/>
                  <p:cNvSpPr/>
                  <p:nvPr/>
                </p:nvSpPr>
                <p:spPr>
                  <a:xfrm>
                    <a:off x="4854416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16;p17"/>
                  <p:cNvSpPr/>
                  <p:nvPr/>
                </p:nvSpPr>
                <p:spPr>
                  <a:xfrm>
                    <a:off x="4854416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517;p17"/>
                  <p:cNvSpPr/>
                  <p:nvPr/>
                </p:nvSpPr>
                <p:spPr>
                  <a:xfrm>
                    <a:off x="4735405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18;p17"/>
                  <p:cNvSpPr/>
                  <p:nvPr/>
                </p:nvSpPr>
                <p:spPr>
                  <a:xfrm>
                    <a:off x="4854416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19;p17"/>
                  <p:cNvSpPr/>
                  <p:nvPr/>
                </p:nvSpPr>
                <p:spPr>
                  <a:xfrm>
                    <a:off x="4854416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20;p17"/>
                  <p:cNvSpPr/>
                  <p:nvPr/>
                </p:nvSpPr>
                <p:spPr>
                  <a:xfrm>
                    <a:off x="4735405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521;p17"/>
                <p:cNvGrpSpPr/>
                <p:nvPr/>
              </p:nvGrpSpPr>
              <p:grpSpPr>
                <a:xfrm>
                  <a:off x="4243559" y="3216390"/>
                  <a:ext cx="671471" cy="478269"/>
                  <a:chOff x="4243559" y="3216390"/>
                  <a:chExt cx="671471" cy="478269"/>
                </a:xfrm>
              </p:grpSpPr>
              <p:sp>
                <p:nvSpPr>
                  <p:cNvPr id="54" name="Google Shape;522;p17"/>
                  <p:cNvSpPr/>
                  <p:nvPr/>
                </p:nvSpPr>
                <p:spPr>
                  <a:xfrm>
                    <a:off x="4243559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23;p17"/>
                  <p:cNvSpPr/>
                  <p:nvPr/>
                </p:nvSpPr>
                <p:spPr>
                  <a:xfrm>
                    <a:off x="4243559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524;p17"/>
                  <p:cNvSpPr/>
                  <p:nvPr/>
                </p:nvSpPr>
                <p:spPr>
                  <a:xfrm>
                    <a:off x="4362570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525;p17"/>
                  <p:cNvSpPr/>
                  <p:nvPr/>
                </p:nvSpPr>
                <p:spPr>
                  <a:xfrm>
                    <a:off x="4362570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526;p17"/>
                  <p:cNvSpPr/>
                  <p:nvPr/>
                </p:nvSpPr>
                <p:spPr>
                  <a:xfrm>
                    <a:off x="4243559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527;p17"/>
                  <p:cNvSpPr/>
                  <p:nvPr/>
                </p:nvSpPr>
                <p:spPr>
                  <a:xfrm>
                    <a:off x="4362570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528;p17"/>
                  <p:cNvSpPr/>
                  <p:nvPr/>
                </p:nvSpPr>
                <p:spPr>
                  <a:xfrm>
                    <a:off x="4362570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529;p17"/>
                  <p:cNvSpPr/>
                  <p:nvPr/>
                </p:nvSpPr>
                <p:spPr>
                  <a:xfrm>
                    <a:off x="4243559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530;p17"/>
                  <p:cNvSpPr/>
                  <p:nvPr/>
                </p:nvSpPr>
                <p:spPr>
                  <a:xfrm>
                    <a:off x="4491205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531;p17"/>
                  <p:cNvSpPr/>
                  <p:nvPr/>
                </p:nvSpPr>
                <p:spPr>
                  <a:xfrm>
                    <a:off x="4491205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532;p17"/>
                  <p:cNvSpPr/>
                  <p:nvPr/>
                </p:nvSpPr>
                <p:spPr>
                  <a:xfrm>
                    <a:off x="4610216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533;p17"/>
                  <p:cNvSpPr/>
                  <p:nvPr/>
                </p:nvSpPr>
                <p:spPr>
                  <a:xfrm>
                    <a:off x="4610216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534;p17"/>
                  <p:cNvSpPr/>
                  <p:nvPr/>
                </p:nvSpPr>
                <p:spPr>
                  <a:xfrm>
                    <a:off x="4491205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535;p17"/>
                  <p:cNvSpPr/>
                  <p:nvPr/>
                </p:nvSpPr>
                <p:spPr>
                  <a:xfrm>
                    <a:off x="4610216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536;p17"/>
                  <p:cNvSpPr/>
                  <p:nvPr/>
                </p:nvSpPr>
                <p:spPr>
                  <a:xfrm>
                    <a:off x="4610216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537;p17"/>
                  <p:cNvSpPr/>
                  <p:nvPr/>
                </p:nvSpPr>
                <p:spPr>
                  <a:xfrm>
                    <a:off x="4491205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538;p17"/>
                  <p:cNvSpPr/>
                  <p:nvPr/>
                </p:nvSpPr>
                <p:spPr>
                  <a:xfrm>
                    <a:off x="4735405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539;p17"/>
                  <p:cNvSpPr/>
                  <p:nvPr/>
                </p:nvSpPr>
                <p:spPr>
                  <a:xfrm>
                    <a:off x="4735405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540;p17"/>
                  <p:cNvSpPr/>
                  <p:nvPr/>
                </p:nvSpPr>
                <p:spPr>
                  <a:xfrm>
                    <a:off x="4854416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541;p17"/>
                  <p:cNvSpPr/>
                  <p:nvPr/>
                </p:nvSpPr>
                <p:spPr>
                  <a:xfrm>
                    <a:off x="4854416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542;p17"/>
                  <p:cNvSpPr/>
                  <p:nvPr/>
                </p:nvSpPr>
                <p:spPr>
                  <a:xfrm>
                    <a:off x="4735405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543;p17"/>
                  <p:cNvSpPr/>
                  <p:nvPr/>
                </p:nvSpPr>
                <p:spPr>
                  <a:xfrm>
                    <a:off x="4854416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544;p17"/>
                  <p:cNvSpPr/>
                  <p:nvPr/>
                </p:nvSpPr>
                <p:spPr>
                  <a:xfrm>
                    <a:off x="4854416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545;p17"/>
                  <p:cNvSpPr/>
                  <p:nvPr/>
                </p:nvSpPr>
                <p:spPr>
                  <a:xfrm>
                    <a:off x="4735405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546;p17"/>
                <p:cNvGrpSpPr/>
                <p:nvPr/>
              </p:nvGrpSpPr>
              <p:grpSpPr>
                <a:xfrm>
                  <a:off x="4243559" y="3763485"/>
                  <a:ext cx="671471" cy="478269"/>
                  <a:chOff x="4243559" y="3763485"/>
                  <a:chExt cx="671471" cy="478269"/>
                </a:xfrm>
              </p:grpSpPr>
              <p:sp>
                <p:nvSpPr>
                  <p:cNvPr id="30" name="Google Shape;547;p17"/>
                  <p:cNvSpPr/>
                  <p:nvPr/>
                </p:nvSpPr>
                <p:spPr>
                  <a:xfrm>
                    <a:off x="4243559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548;p17"/>
                  <p:cNvSpPr/>
                  <p:nvPr/>
                </p:nvSpPr>
                <p:spPr>
                  <a:xfrm>
                    <a:off x="4243559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549;p17"/>
                  <p:cNvSpPr/>
                  <p:nvPr/>
                </p:nvSpPr>
                <p:spPr>
                  <a:xfrm>
                    <a:off x="4362570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550;p17"/>
                  <p:cNvSpPr/>
                  <p:nvPr/>
                </p:nvSpPr>
                <p:spPr>
                  <a:xfrm>
                    <a:off x="4362570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551;p17"/>
                  <p:cNvSpPr/>
                  <p:nvPr/>
                </p:nvSpPr>
                <p:spPr>
                  <a:xfrm>
                    <a:off x="4243559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552;p17"/>
                  <p:cNvSpPr/>
                  <p:nvPr/>
                </p:nvSpPr>
                <p:spPr>
                  <a:xfrm>
                    <a:off x="4362570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553;p17"/>
                  <p:cNvSpPr/>
                  <p:nvPr/>
                </p:nvSpPr>
                <p:spPr>
                  <a:xfrm>
                    <a:off x="4362570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554;p17"/>
                  <p:cNvSpPr/>
                  <p:nvPr/>
                </p:nvSpPr>
                <p:spPr>
                  <a:xfrm>
                    <a:off x="4243559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555;p17"/>
                  <p:cNvSpPr/>
                  <p:nvPr/>
                </p:nvSpPr>
                <p:spPr>
                  <a:xfrm>
                    <a:off x="4491205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556;p17"/>
                  <p:cNvSpPr/>
                  <p:nvPr/>
                </p:nvSpPr>
                <p:spPr>
                  <a:xfrm>
                    <a:off x="4491205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557;p17"/>
                  <p:cNvSpPr/>
                  <p:nvPr/>
                </p:nvSpPr>
                <p:spPr>
                  <a:xfrm>
                    <a:off x="4610216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558;p17"/>
                  <p:cNvSpPr/>
                  <p:nvPr/>
                </p:nvSpPr>
                <p:spPr>
                  <a:xfrm>
                    <a:off x="4610216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559;p17"/>
                  <p:cNvSpPr/>
                  <p:nvPr/>
                </p:nvSpPr>
                <p:spPr>
                  <a:xfrm>
                    <a:off x="4491205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560;p17"/>
                  <p:cNvSpPr/>
                  <p:nvPr/>
                </p:nvSpPr>
                <p:spPr>
                  <a:xfrm>
                    <a:off x="4610216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561;p17"/>
                  <p:cNvSpPr/>
                  <p:nvPr/>
                </p:nvSpPr>
                <p:spPr>
                  <a:xfrm>
                    <a:off x="4610216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562;p17"/>
                  <p:cNvSpPr/>
                  <p:nvPr/>
                </p:nvSpPr>
                <p:spPr>
                  <a:xfrm>
                    <a:off x="4491205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563;p17"/>
                  <p:cNvSpPr/>
                  <p:nvPr/>
                </p:nvSpPr>
                <p:spPr>
                  <a:xfrm>
                    <a:off x="4735405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564;p17"/>
                  <p:cNvSpPr/>
                  <p:nvPr/>
                </p:nvSpPr>
                <p:spPr>
                  <a:xfrm>
                    <a:off x="4735405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565;p17"/>
                  <p:cNvSpPr/>
                  <p:nvPr/>
                </p:nvSpPr>
                <p:spPr>
                  <a:xfrm>
                    <a:off x="4854416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566;p17"/>
                  <p:cNvSpPr/>
                  <p:nvPr/>
                </p:nvSpPr>
                <p:spPr>
                  <a:xfrm>
                    <a:off x="4854416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67;p17"/>
                  <p:cNvSpPr/>
                  <p:nvPr/>
                </p:nvSpPr>
                <p:spPr>
                  <a:xfrm>
                    <a:off x="4735405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68;p17"/>
                  <p:cNvSpPr/>
                  <p:nvPr/>
                </p:nvSpPr>
                <p:spPr>
                  <a:xfrm>
                    <a:off x="4854416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69;p17"/>
                  <p:cNvSpPr/>
                  <p:nvPr/>
                </p:nvSpPr>
                <p:spPr>
                  <a:xfrm>
                    <a:off x="4854416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70;p17"/>
                  <p:cNvSpPr/>
                  <p:nvPr/>
                </p:nvSpPr>
                <p:spPr>
                  <a:xfrm>
                    <a:off x="4735405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1" name="Google Shape;463;p17"/>
            <p:cNvGrpSpPr/>
            <p:nvPr/>
          </p:nvGrpSpPr>
          <p:grpSpPr>
            <a:xfrm>
              <a:off x="2175449" y="1434224"/>
              <a:ext cx="964181" cy="1541643"/>
              <a:chOff x="3624613" y="1420275"/>
              <a:chExt cx="1880267" cy="3311744"/>
            </a:xfrm>
          </p:grpSpPr>
          <p:sp>
            <p:nvSpPr>
              <p:cNvPr id="132" name="Google Shape;464;p17"/>
              <p:cNvSpPr/>
              <p:nvPr/>
            </p:nvSpPr>
            <p:spPr>
              <a:xfrm>
                <a:off x="4127775" y="1420275"/>
                <a:ext cx="874737" cy="3234758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31695" extrusionOk="0">
                    <a:moveTo>
                      <a:pt x="0" y="0"/>
                    </a:moveTo>
                    <a:lnTo>
                      <a:pt x="0" y="131695"/>
                    </a:lnTo>
                    <a:lnTo>
                      <a:pt x="39028" y="131695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65;p17"/>
              <p:cNvSpPr/>
              <p:nvPr/>
            </p:nvSpPr>
            <p:spPr>
              <a:xfrm>
                <a:off x="4139750" y="1461630"/>
                <a:ext cx="850053" cy="452914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0942" extrusionOk="0">
                    <a:moveTo>
                      <a:pt x="0" y="0"/>
                    </a:moveTo>
                    <a:lnTo>
                      <a:pt x="0" y="10941"/>
                    </a:lnTo>
                    <a:lnTo>
                      <a:pt x="39028" y="10941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66;p17"/>
              <p:cNvSpPr/>
              <p:nvPr/>
            </p:nvSpPr>
            <p:spPr>
              <a:xfrm>
                <a:off x="3624613" y="4647019"/>
                <a:ext cx="1880267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435" extrusionOk="0">
                    <a:moveTo>
                      <a:pt x="1" y="1"/>
                    </a:moveTo>
                    <a:lnTo>
                      <a:pt x="1" y="434"/>
                    </a:lnTo>
                    <a:lnTo>
                      <a:pt x="86329" y="434"/>
                    </a:lnTo>
                    <a:lnTo>
                      <a:pt x="863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67;p17"/>
              <p:cNvSpPr/>
              <p:nvPr/>
            </p:nvSpPr>
            <p:spPr>
              <a:xfrm>
                <a:off x="4139725" y="1735450"/>
                <a:ext cx="850052" cy="2762637"/>
              </a:xfrm>
              <a:custGeom>
                <a:avLst/>
                <a:gdLst/>
                <a:ahLst/>
                <a:cxnLst/>
                <a:rect l="l" t="t" r="r" b="b"/>
                <a:pathLst>
                  <a:path w="39029" h="118619" extrusionOk="0">
                    <a:moveTo>
                      <a:pt x="0" y="0"/>
                    </a:moveTo>
                    <a:lnTo>
                      <a:pt x="0" y="118618"/>
                    </a:lnTo>
                    <a:lnTo>
                      <a:pt x="39028" y="118618"/>
                    </a:lnTo>
                    <a:lnTo>
                      <a:pt x="390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" name="Google Shape;468;p17"/>
              <p:cNvGrpSpPr/>
              <p:nvPr/>
            </p:nvGrpSpPr>
            <p:grpSpPr>
              <a:xfrm>
                <a:off x="4236271" y="1921887"/>
                <a:ext cx="671471" cy="2145579"/>
                <a:chOff x="4243559" y="2096175"/>
                <a:chExt cx="671471" cy="2145579"/>
              </a:xfrm>
            </p:grpSpPr>
            <p:grpSp>
              <p:nvGrpSpPr>
                <p:cNvPr id="137" name="Google Shape;469;p17"/>
                <p:cNvGrpSpPr/>
                <p:nvPr/>
              </p:nvGrpSpPr>
              <p:grpSpPr>
                <a:xfrm>
                  <a:off x="4243559" y="2096175"/>
                  <a:ext cx="671471" cy="65779"/>
                  <a:chOff x="4243559" y="2096175"/>
                  <a:chExt cx="671471" cy="65779"/>
                </a:xfrm>
              </p:grpSpPr>
              <p:sp>
                <p:nvSpPr>
                  <p:cNvPr id="233" name="Google Shape;470;p17"/>
                  <p:cNvSpPr/>
                  <p:nvPr/>
                </p:nvSpPr>
                <p:spPr>
                  <a:xfrm>
                    <a:off x="4243559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471;p17"/>
                  <p:cNvSpPr/>
                  <p:nvPr/>
                </p:nvSpPr>
                <p:spPr>
                  <a:xfrm>
                    <a:off x="4362570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472;p17"/>
                  <p:cNvSpPr/>
                  <p:nvPr/>
                </p:nvSpPr>
                <p:spPr>
                  <a:xfrm>
                    <a:off x="4491205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473;p17"/>
                  <p:cNvSpPr/>
                  <p:nvPr/>
                </p:nvSpPr>
                <p:spPr>
                  <a:xfrm>
                    <a:off x="4610216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474;p17"/>
                  <p:cNvSpPr/>
                  <p:nvPr/>
                </p:nvSpPr>
                <p:spPr>
                  <a:xfrm>
                    <a:off x="4735405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475;p17"/>
                  <p:cNvSpPr/>
                  <p:nvPr/>
                </p:nvSpPr>
                <p:spPr>
                  <a:xfrm>
                    <a:off x="4854416" y="20961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" name="Google Shape;476;p17"/>
                <p:cNvGrpSpPr/>
                <p:nvPr/>
              </p:nvGrpSpPr>
              <p:grpSpPr>
                <a:xfrm>
                  <a:off x="4243559" y="2233672"/>
                  <a:ext cx="671471" cy="65779"/>
                  <a:chOff x="4243559" y="2233672"/>
                  <a:chExt cx="671471" cy="65779"/>
                </a:xfrm>
              </p:grpSpPr>
              <p:sp>
                <p:nvSpPr>
                  <p:cNvPr id="227" name="Google Shape;477;p17"/>
                  <p:cNvSpPr/>
                  <p:nvPr/>
                </p:nvSpPr>
                <p:spPr>
                  <a:xfrm>
                    <a:off x="4362570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478;p17"/>
                  <p:cNvSpPr/>
                  <p:nvPr/>
                </p:nvSpPr>
                <p:spPr>
                  <a:xfrm>
                    <a:off x="4243559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479;p17"/>
                  <p:cNvSpPr/>
                  <p:nvPr/>
                </p:nvSpPr>
                <p:spPr>
                  <a:xfrm>
                    <a:off x="4610216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480;p17"/>
                  <p:cNvSpPr/>
                  <p:nvPr/>
                </p:nvSpPr>
                <p:spPr>
                  <a:xfrm>
                    <a:off x="4491205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481;p17"/>
                  <p:cNvSpPr/>
                  <p:nvPr/>
                </p:nvSpPr>
                <p:spPr>
                  <a:xfrm>
                    <a:off x="4854416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482;p17"/>
                  <p:cNvSpPr/>
                  <p:nvPr/>
                </p:nvSpPr>
                <p:spPr>
                  <a:xfrm>
                    <a:off x="4735405" y="22336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9" name="Google Shape;483;p17"/>
                <p:cNvGrpSpPr/>
                <p:nvPr/>
              </p:nvGrpSpPr>
              <p:grpSpPr>
                <a:xfrm>
                  <a:off x="4243559" y="2371168"/>
                  <a:ext cx="671471" cy="203275"/>
                  <a:chOff x="4243559" y="2371168"/>
                  <a:chExt cx="671471" cy="203275"/>
                </a:xfrm>
              </p:grpSpPr>
              <p:sp>
                <p:nvSpPr>
                  <p:cNvPr id="215" name="Google Shape;484;p17"/>
                  <p:cNvSpPr/>
                  <p:nvPr/>
                </p:nvSpPr>
                <p:spPr>
                  <a:xfrm>
                    <a:off x="4243559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85;p17"/>
                  <p:cNvSpPr/>
                  <p:nvPr/>
                </p:nvSpPr>
                <p:spPr>
                  <a:xfrm>
                    <a:off x="4362570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486;p17"/>
                  <p:cNvSpPr/>
                  <p:nvPr/>
                </p:nvSpPr>
                <p:spPr>
                  <a:xfrm>
                    <a:off x="4362570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87;p17"/>
                  <p:cNvSpPr/>
                  <p:nvPr/>
                </p:nvSpPr>
                <p:spPr>
                  <a:xfrm>
                    <a:off x="4243559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88;p17"/>
                  <p:cNvSpPr/>
                  <p:nvPr/>
                </p:nvSpPr>
                <p:spPr>
                  <a:xfrm>
                    <a:off x="4491205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89;p17"/>
                  <p:cNvSpPr/>
                  <p:nvPr/>
                </p:nvSpPr>
                <p:spPr>
                  <a:xfrm>
                    <a:off x="4610216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490;p17"/>
                  <p:cNvSpPr/>
                  <p:nvPr/>
                </p:nvSpPr>
                <p:spPr>
                  <a:xfrm>
                    <a:off x="4610216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491;p17"/>
                  <p:cNvSpPr/>
                  <p:nvPr/>
                </p:nvSpPr>
                <p:spPr>
                  <a:xfrm>
                    <a:off x="4491205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492;p17"/>
                  <p:cNvSpPr/>
                  <p:nvPr/>
                </p:nvSpPr>
                <p:spPr>
                  <a:xfrm>
                    <a:off x="4735405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493;p17"/>
                  <p:cNvSpPr/>
                  <p:nvPr/>
                </p:nvSpPr>
                <p:spPr>
                  <a:xfrm>
                    <a:off x="4854416" y="2371168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494;p17"/>
                  <p:cNvSpPr/>
                  <p:nvPr/>
                </p:nvSpPr>
                <p:spPr>
                  <a:xfrm>
                    <a:off x="4854416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495;p17"/>
                  <p:cNvSpPr/>
                  <p:nvPr/>
                </p:nvSpPr>
                <p:spPr>
                  <a:xfrm>
                    <a:off x="4735405" y="250866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0" name="Google Shape;496;p17"/>
                <p:cNvGrpSpPr/>
                <p:nvPr/>
              </p:nvGrpSpPr>
              <p:grpSpPr>
                <a:xfrm>
                  <a:off x="4248259" y="2656275"/>
                  <a:ext cx="666771" cy="478269"/>
                  <a:chOff x="4248259" y="2656275"/>
                  <a:chExt cx="666771" cy="478269"/>
                </a:xfrm>
              </p:grpSpPr>
              <p:sp>
                <p:nvSpPr>
                  <p:cNvPr id="191" name="Google Shape;497;p17"/>
                  <p:cNvSpPr/>
                  <p:nvPr/>
                </p:nvSpPr>
                <p:spPr>
                  <a:xfrm>
                    <a:off x="4248259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498;p17"/>
                  <p:cNvSpPr/>
                  <p:nvPr/>
                </p:nvSpPr>
                <p:spPr>
                  <a:xfrm>
                    <a:off x="4248259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499;p17"/>
                  <p:cNvSpPr/>
                  <p:nvPr/>
                </p:nvSpPr>
                <p:spPr>
                  <a:xfrm>
                    <a:off x="4367270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00;p17"/>
                  <p:cNvSpPr/>
                  <p:nvPr/>
                </p:nvSpPr>
                <p:spPr>
                  <a:xfrm>
                    <a:off x="4367270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01;p17"/>
                  <p:cNvSpPr/>
                  <p:nvPr/>
                </p:nvSpPr>
                <p:spPr>
                  <a:xfrm>
                    <a:off x="4248259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02;p17"/>
                  <p:cNvSpPr/>
                  <p:nvPr/>
                </p:nvSpPr>
                <p:spPr>
                  <a:xfrm>
                    <a:off x="4367270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03;p17"/>
                  <p:cNvSpPr/>
                  <p:nvPr/>
                </p:nvSpPr>
                <p:spPr>
                  <a:xfrm>
                    <a:off x="4367270" y="3068766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04;p17"/>
                  <p:cNvSpPr/>
                  <p:nvPr/>
                </p:nvSpPr>
                <p:spPr>
                  <a:xfrm>
                    <a:off x="4248259" y="3068766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05;p17"/>
                  <p:cNvSpPr/>
                  <p:nvPr/>
                </p:nvSpPr>
                <p:spPr>
                  <a:xfrm>
                    <a:off x="4495905" y="2931269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06;p17"/>
                  <p:cNvSpPr/>
                  <p:nvPr/>
                </p:nvSpPr>
                <p:spPr>
                  <a:xfrm>
                    <a:off x="4495905" y="2656275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07;p17"/>
                  <p:cNvSpPr/>
                  <p:nvPr/>
                </p:nvSpPr>
                <p:spPr>
                  <a:xfrm>
                    <a:off x="4610216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08;p17"/>
                  <p:cNvSpPr/>
                  <p:nvPr/>
                </p:nvSpPr>
                <p:spPr>
                  <a:xfrm>
                    <a:off x="4610216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509;p17"/>
                  <p:cNvSpPr/>
                  <p:nvPr/>
                </p:nvSpPr>
                <p:spPr>
                  <a:xfrm>
                    <a:off x="4495905" y="2793772"/>
                    <a:ext cx="60600" cy="65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510;p17"/>
                  <p:cNvSpPr/>
                  <p:nvPr/>
                </p:nvSpPr>
                <p:spPr>
                  <a:xfrm>
                    <a:off x="4610216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511;p17"/>
                  <p:cNvSpPr/>
                  <p:nvPr/>
                </p:nvSpPr>
                <p:spPr>
                  <a:xfrm>
                    <a:off x="4610216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512;p17"/>
                  <p:cNvSpPr/>
                  <p:nvPr/>
                </p:nvSpPr>
                <p:spPr>
                  <a:xfrm>
                    <a:off x="4491205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513;p17"/>
                  <p:cNvSpPr/>
                  <p:nvPr/>
                </p:nvSpPr>
                <p:spPr>
                  <a:xfrm>
                    <a:off x="4735405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514;p17"/>
                  <p:cNvSpPr/>
                  <p:nvPr/>
                </p:nvSpPr>
                <p:spPr>
                  <a:xfrm>
                    <a:off x="4735405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515;p17"/>
                  <p:cNvSpPr/>
                  <p:nvPr/>
                </p:nvSpPr>
                <p:spPr>
                  <a:xfrm>
                    <a:off x="4854416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516;p17"/>
                  <p:cNvSpPr/>
                  <p:nvPr/>
                </p:nvSpPr>
                <p:spPr>
                  <a:xfrm>
                    <a:off x="4854416" y="265627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517;p17"/>
                  <p:cNvSpPr/>
                  <p:nvPr/>
                </p:nvSpPr>
                <p:spPr>
                  <a:xfrm>
                    <a:off x="4735405" y="279377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518;p17"/>
                  <p:cNvSpPr/>
                  <p:nvPr/>
                </p:nvSpPr>
                <p:spPr>
                  <a:xfrm>
                    <a:off x="4854416" y="293126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519;p17"/>
                  <p:cNvSpPr/>
                  <p:nvPr/>
                </p:nvSpPr>
                <p:spPr>
                  <a:xfrm>
                    <a:off x="4854416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520;p17"/>
                  <p:cNvSpPr/>
                  <p:nvPr/>
                </p:nvSpPr>
                <p:spPr>
                  <a:xfrm>
                    <a:off x="4735405" y="306876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1" name="Google Shape;521;p17"/>
                <p:cNvGrpSpPr/>
                <p:nvPr/>
              </p:nvGrpSpPr>
              <p:grpSpPr>
                <a:xfrm>
                  <a:off x="4243559" y="3216390"/>
                  <a:ext cx="671471" cy="478269"/>
                  <a:chOff x="4243559" y="3216390"/>
                  <a:chExt cx="671471" cy="478269"/>
                </a:xfrm>
              </p:grpSpPr>
              <p:sp>
                <p:nvSpPr>
                  <p:cNvPr id="167" name="Google Shape;522;p17"/>
                  <p:cNvSpPr/>
                  <p:nvPr/>
                </p:nvSpPr>
                <p:spPr>
                  <a:xfrm>
                    <a:off x="4243559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23;p17"/>
                  <p:cNvSpPr/>
                  <p:nvPr/>
                </p:nvSpPr>
                <p:spPr>
                  <a:xfrm>
                    <a:off x="4243559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24;p17"/>
                  <p:cNvSpPr/>
                  <p:nvPr/>
                </p:nvSpPr>
                <p:spPr>
                  <a:xfrm>
                    <a:off x="4362570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25;p17"/>
                  <p:cNvSpPr/>
                  <p:nvPr/>
                </p:nvSpPr>
                <p:spPr>
                  <a:xfrm>
                    <a:off x="4362570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26;p17"/>
                  <p:cNvSpPr/>
                  <p:nvPr/>
                </p:nvSpPr>
                <p:spPr>
                  <a:xfrm>
                    <a:off x="4243559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27;p17"/>
                  <p:cNvSpPr/>
                  <p:nvPr/>
                </p:nvSpPr>
                <p:spPr>
                  <a:xfrm>
                    <a:off x="4362570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28;p17"/>
                  <p:cNvSpPr/>
                  <p:nvPr/>
                </p:nvSpPr>
                <p:spPr>
                  <a:xfrm>
                    <a:off x="4362570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29;p17"/>
                  <p:cNvSpPr/>
                  <p:nvPr/>
                </p:nvSpPr>
                <p:spPr>
                  <a:xfrm>
                    <a:off x="4243559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30;p17"/>
                  <p:cNvSpPr/>
                  <p:nvPr/>
                </p:nvSpPr>
                <p:spPr>
                  <a:xfrm>
                    <a:off x="4491205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31;p17"/>
                  <p:cNvSpPr/>
                  <p:nvPr/>
                </p:nvSpPr>
                <p:spPr>
                  <a:xfrm>
                    <a:off x="4491205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32;p17"/>
                  <p:cNvSpPr/>
                  <p:nvPr/>
                </p:nvSpPr>
                <p:spPr>
                  <a:xfrm>
                    <a:off x="4610216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33;p17"/>
                  <p:cNvSpPr/>
                  <p:nvPr/>
                </p:nvSpPr>
                <p:spPr>
                  <a:xfrm>
                    <a:off x="4610216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34;p17"/>
                  <p:cNvSpPr/>
                  <p:nvPr/>
                </p:nvSpPr>
                <p:spPr>
                  <a:xfrm>
                    <a:off x="4491205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35;p17"/>
                  <p:cNvSpPr/>
                  <p:nvPr/>
                </p:nvSpPr>
                <p:spPr>
                  <a:xfrm>
                    <a:off x="4610216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36;p17"/>
                  <p:cNvSpPr/>
                  <p:nvPr/>
                </p:nvSpPr>
                <p:spPr>
                  <a:xfrm>
                    <a:off x="4610216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37;p17"/>
                  <p:cNvSpPr/>
                  <p:nvPr/>
                </p:nvSpPr>
                <p:spPr>
                  <a:xfrm>
                    <a:off x="4491205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38;p17"/>
                  <p:cNvSpPr/>
                  <p:nvPr/>
                </p:nvSpPr>
                <p:spPr>
                  <a:xfrm>
                    <a:off x="4735405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39;p17"/>
                  <p:cNvSpPr/>
                  <p:nvPr/>
                </p:nvSpPr>
                <p:spPr>
                  <a:xfrm>
                    <a:off x="4735405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40;p17"/>
                  <p:cNvSpPr/>
                  <p:nvPr/>
                </p:nvSpPr>
                <p:spPr>
                  <a:xfrm>
                    <a:off x="4854416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41;p17"/>
                  <p:cNvSpPr/>
                  <p:nvPr/>
                </p:nvSpPr>
                <p:spPr>
                  <a:xfrm>
                    <a:off x="4854416" y="3216390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42;p17"/>
                  <p:cNvSpPr/>
                  <p:nvPr/>
                </p:nvSpPr>
                <p:spPr>
                  <a:xfrm>
                    <a:off x="4735405" y="3353887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43;p17"/>
                  <p:cNvSpPr/>
                  <p:nvPr/>
                </p:nvSpPr>
                <p:spPr>
                  <a:xfrm>
                    <a:off x="4854416" y="3491384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44;p17"/>
                  <p:cNvSpPr/>
                  <p:nvPr/>
                </p:nvSpPr>
                <p:spPr>
                  <a:xfrm>
                    <a:off x="4854416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45;p17"/>
                  <p:cNvSpPr/>
                  <p:nvPr/>
                </p:nvSpPr>
                <p:spPr>
                  <a:xfrm>
                    <a:off x="4735405" y="3628881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2" name="Google Shape;546;p17"/>
                <p:cNvGrpSpPr/>
                <p:nvPr/>
              </p:nvGrpSpPr>
              <p:grpSpPr>
                <a:xfrm>
                  <a:off x="4243559" y="3763485"/>
                  <a:ext cx="671471" cy="478269"/>
                  <a:chOff x="4243559" y="3763485"/>
                  <a:chExt cx="671471" cy="478269"/>
                </a:xfrm>
              </p:grpSpPr>
              <p:sp>
                <p:nvSpPr>
                  <p:cNvPr id="143" name="Google Shape;547;p17"/>
                  <p:cNvSpPr/>
                  <p:nvPr/>
                </p:nvSpPr>
                <p:spPr>
                  <a:xfrm>
                    <a:off x="4243559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548;p17"/>
                  <p:cNvSpPr/>
                  <p:nvPr/>
                </p:nvSpPr>
                <p:spPr>
                  <a:xfrm>
                    <a:off x="4243559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549;p17"/>
                  <p:cNvSpPr/>
                  <p:nvPr/>
                </p:nvSpPr>
                <p:spPr>
                  <a:xfrm>
                    <a:off x="4362570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550;p17"/>
                  <p:cNvSpPr/>
                  <p:nvPr/>
                </p:nvSpPr>
                <p:spPr>
                  <a:xfrm>
                    <a:off x="4362570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551;p17"/>
                  <p:cNvSpPr/>
                  <p:nvPr/>
                </p:nvSpPr>
                <p:spPr>
                  <a:xfrm>
                    <a:off x="4243559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552;p17"/>
                  <p:cNvSpPr/>
                  <p:nvPr/>
                </p:nvSpPr>
                <p:spPr>
                  <a:xfrm>
                    <a:off x="4362570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553;p17"/>
                  <p:cNvSpPr/>
                  <p:nvPr/>
                </p:nvSpPr>
                <p:spPr>
                  <a:xfrm>
                    <a:off x="4362570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554;p17"/>
                  <p:cNvSpPr/>
                  <p:nvPr/>
                </p:nvSpPr>
                <p:spPr>
                  <a:xfrm>
                    <a:off x="4243559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555;p17"/>
                  <p:cNvSpPr/>
                  <p:nvPr/>
                </p:nvSpPr>
                <p:spPr>
                  <a:xfrm>
                    <a:off x="4491205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556;p17"/>
                  <p:cNvSpPr/>
                  <p:nvPr/>
                </p:nvSpPr>
                <p:spPr>
                  <a:xfrm>
                    <a:off x="4491205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557;p17"/>
                  <p:cNvSpPr/>
                  <p:nvPr/>
                </p:nvSpPr>
                <p:spPr>
                  <a:xfrm>
                    <a:off x="4610216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558;p17"/>
                  <p:cNvSpPr/>
                  <p:nvPr/>
                </p:nvSpPr>
                <p:spPr>
                  <a:xfrm>
                    <a:off x="4610216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559;p17"/>
                  <p:cNvSpPr/>
                  <p:nvPr/>
                </p:nvSpPr>
                <p:spPr>
                  <a:xfrm>
                    <a:off x="4491205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560;p17"/>
                  <p:cNvSpPr/>
                  <p:nvPr/>
                </p:nvSpPr>
                <p:spPr>
                  <a:xfrm>
                    <a:off x="4610216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561;p17"/>
                  <p:cNvSpPr/>
                  <p:nvPr/>
                </p:nvSpPr>
                <p:spPr>
                  <a:xfrm>
                    <a:off x="4610216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562;p17"/>
                  <p:cNvSpPr/>
                  <p:nvPr/>
                </p:nvSpPr>
                <p:spPr>
                  <a:xfrm>
                    <a:off x="4491205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563;p17"/>
                  <p:cNvSpPr/>
                  <p:nvPr/>
                </p:nvSpPr>
                <p:spPr>
                  <a:xfrm>
                    <a:off x="4735405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564;p17"/>
                  <p:cNvSpPr/>
                  <p:nvPr/>
                </p:nvSpPr>
                <p:spPr>
                  <a:xfrm>
                    <a:off x="4735405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565;p17"/>
                  <p:cNvSpPr/>
                  <p:nvPr/>
                </p:nvSpPr>
                <p:spPr>
                  <a:xfrm>
                    <a:off x="4854416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566;p17"/>
                  <p:cNvSpPr/>
                  <p:nvPr/>
                </p:nvSpPr>
                <p:spPr>
                  <a:xfrm>
                    <a:off x="4854416" y="3763485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567;p17"/>
                  <p:cNvSpPr/>
                  <p:nvPr/>
                </p:nvSpPr>
                <p:spPr>
                  <a:xfrm>
                    <a:off x="4735405" y="3900982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568;p17"/>
                  <p:cNvSpPr/>
                  <p:nvPr/>
                </p:nvSpPr>
                <p:spPr>
                  <a:xfrm>
                    <a:off x="4854416" y="4038479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569;p17"/>
                  <p:cNvSpPr/>
                  <p:nvPr/>
                </p:nvSpPr>
                <p:spPr>
                  <a:xfrm>
                    <a:off x="4854416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70;p17"/>
                  <p:cNvSpPr/>
                  <p:nvPr/>
                </p:nvSpPr>
                <p:spPr>
                  <a:xfrm>
                    <a:off x="4735405" y="4175976"/>
                    <a:ext cx="60614" cy="65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2" h="19883" extrusionOk="0">
                        <a:moveTo>
                          <a:pt x="0" y="0"/>
                        </a:moveTo>
                        <a:lnTo>
                          <a:pt x="0" y="19883"/>
                        </a:lnTo>
                        <a:lnTo>
                          <a:pt x="18322" y="19883"/>
                        </a:lnTo>
                        <a:lnTo>
                          <a:pt x="183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42" name="Groupe 241"/>
            <p:cNvGrpSpPr/>
            <p:nvPr/>
          </p:nvGrpSpPr>
          <p:grpSpPr>
            <a:xfrm>
              <a:off x="2882658" y="1441539"/>
              <a:ext cx="3188958" cy="1500786"/>
              <a:chOff x="2882658" y="1441539"/>
              <a:chExt cx="3188958" cy="1500786"/>
            </a:xfrm>
          </p:grpSpPr>
          <p:pic>
            <p:nvPicPr>
              <p:cNvPr id="17" name="Image 16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1" t="32350" r="28357" b="28104"/>
              <a:stretch/>
            </p:blipFill>
            <p:spPr bwMode="auto">
              <a:xfrm>
                <a:off x="2882658" y="1441539"/>
                <a:ext cx="3188958" cy="1500786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5" name="Connecteur droit 14"/>
              <p:cNvCxnSpPr/>
              <p:nvPr/>
            </p:nvCxnSpPr>
            <p:spPr>
              <a:xfrm flipH="1">
                <a:off x="4455193" y="1566207"/>
                <a:ext cx="453306" cy="10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necteur droit 238"/>
              <p:cNvCxnSpPr/>
              <p:nvPr/>
            </p:nvCxnSpPr>
            <p:spPr>
              <a:xfrm>
                <a:off x="4915814" y="1558892"/>
                <a:ext cx="0" cy="13945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necteur droit avec flèche 240"/>
              <p:cNvCxnSpPr/>
              <p:nvPr/>
            </p:nvCxnSpPr>
            <p:spPr>
              <a:xfrm>
                <a:off x="4469970" y="1567298"/>
                <a:ext cx="0" cy="1644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6" name="Rectangle 245"/>
          <p:cNvSpPr/>
          <p:nvPr/>
        </p:nvSpPr>
        <p:spPr>
          <a:xfrm>
            <a:off x="534553" y="1114224"/>
            <a:ext cx="7944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 neuronal artificiel conçu pour traiter des données séquentielles sous forme de données de séries chronologiques et de données textuelles et vocales</a:t>
            </a:r>
          </a:p>
        </p:txBody>
      </p:sp>
    </p:spTree>
    <p:extLst>
      <p:ext uri="{BB962C8B-B14F-4D97-AF65-F5344CB8AC3E}">
        <p14:creationId xmlns:p14="http://schemas.microsoft.com/office/powerpoint/2010/main" val="13746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626118" y="639166"/>
            <a:ext cx="6357075" cy="420600"/>
          </a:xfrm>
        </p:spPr>
        <p:txBody>
          <a:bodyPr/>
          <a:lstStyle/>
          <a:p>
            <a:r>
              <a:rPr lang="fr-FR" sz="2000" b="1" dirty="0"/>
              <a:t>3)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Mémoire longue à court terme (LSTM). </a:t>
            </a:r>
            <a:endParaRPr lang="fr-FR" sz="2000" b="1" dirty="0"/>
          </a:p>
        </p:txBody>
      </p:sp>
      <p:grpSp>
        <p:nvGrpSpPr>
          <p:cNvPr id="56" name="Groupe 55"/>
          <p:cNvGrpSpPr/>
          <p:nvPr/>
        </p:nvGrpSpPr>
        <p:grpSpPr>
          <a:xfrm>
            <a:off x="1094671" y="753144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420251" y="1551603"/>
            <a:ext cx="872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LSTM est une variante de l'architecture du réseau neuronal récurrent artificiel (RNN)</a:t>
            </a:r>
          </a:p>
        </p:txBody>
      </p:sp>
      <p:grpSp>
        <p:nvGrpSpPr>
          <p:cNvPr id="240" name="Google Shape;1132;p21"/>
          <p:cNvGrpSpPr/>
          <p:nvPr/>
        </p:nvGrpSpPr>
        <p:grpSpPr>
          <a:xfrm>
            <a:off x="7929321" y="3848198"/>
            <a:ext cx="1111271" cy="1316474"/>
            <a:chOff x="3593067" y="1029201"/>
            <a:chExt cx="1970481" cy="3702837"/>
          </a:xfrm>
        </p:grpSpPr>
        <p:grpSp>
          <p:nvGrpSpPr>
            <p:cNvPr id="243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297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286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267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8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269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8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249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420250" y="3204575"/>
            <a:ext cx="84939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Grâce à cette caractéristique, </a:t>
            </a:r>
            <a:r>
              <a:rPr lang="fr-FR" dirty="0" smtClean="0"/>
              <a:t>les </a:t>
            </a:r>
            <a:r>
              <a:rPr lang="fr-FR" dirty="0"/>
              <a:t>LSTM sont largement utilisés dans des applications de :</a:t>
            </a:r>
          </a:p>
        </p:txBody>
      </p:sp>
      <p:sp>
        <p:nvSpPr>
          <p:cNvPr id="5" name="Rectangle 4"/>
          <p:cNvSpPr/>
          <p:nvPr/>
        </p:nvSpPr>
        <p:spPr>
          <a:xfrm>
            <a:off x="420250" y="2236597"/>
            <a:ext cx="853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Capables </a:t>
            </a:r>
            <a:r>
              <a:rPr lang="fr-FR" dirty="0"/>
              <a:t>de capturer des dépendances à long terme dans une séquence i.e. ils peuvent capturer des informations sur le passé de la séquence.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424" y="38770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/>
              <a:t>prévision de séries temporelles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424" y="3569224"/>
            <a:ext cx="2343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/>
              <a:t>détection d'anomalies</a:t>
            </a:r>
          </a:p>
        </p:txBody>
      </p:sp>
    </p:spTree>
    <p:extLst>
      <p:ext uri="{BB962C8B-B14F-4D97-AF65-F5344CB8AC3E}">
        <p14:creationId xmlns:p14="http://schemas.microsoft.com/office/powerpoint/2010/main" val="15839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7"/>
          <p:cNvGrpSpPr/>
          <p:nvPr/>
        </p:nvGrpSpPr>
        <p:grpSpPr>
          <a:xfrm>
            <a:off x="3631866" y="1420275"/>
            <a:ext cx="1880267" cy="3311744"/>
            <a:chOff x="3624613" y="1420275"/>
            <a:chExt cx="1880267" cy="3311744"/>
          </a:xfrm>
        </p:grpSpPr>
        <p:sp>
          <p:nvSpPr>
            <p:cNvPr id="464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469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470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47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484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497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522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547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69" name="Image 168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1574" l="35625" r="64219">
                        <a14:backgroundMark x1="57762" y1="37741" x2="57762" y2="37741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38" t="24120" r="38502" b="27131"/>
          <a:stretch/>
        </p:blipFill>
        <p:spPr bwMode="auto">
          <a:xfrm>
            <a:off x="5698135" y="1830179"/>
            <a:ext cx="1361440" cy="1578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0" name="Image 169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76" y="1803867"/>
            <a:ext cx="1312231" cy="1611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1" name="Google Shape;47;p15"/>
          <p:cNvSpPr txBox="1">
            <a:spLocks/>
          </p:cNvSpPr>
          <p:nvPr/>
        </p:nvSpPr>
        <p:spPr>
          <a:xfrm>
            <a:off x="1837933" y="403976"/>
            <a:ext cx="5716844" cy="85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ÉQUIPE</a:t>
            </a:r>
          </a:p>
        </p:txBody>
      </p:sp>
      <p:sp>
        <p:nvSpPr>
          <p:cNvPr id="196" name="Google Shape;47;p15"/>
          <p:cNvSpPr txBox="1">
            <a:spLocks/>
          </p:cNvSpPr>
          <p:nvPr/>
        </p:nvSpPr>
        <p:spPr>
          <a:xfrm>
            <a:off x="-131731" y="3496706"/>
            <a:ext cx="5716844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3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Sarah OUHOCINE</a:t>
            </a:r>
          </a:p>
        </p:txBody>
      </p:sp>
      <p:sp>
        <p:nvSpPr>
          <p:cNvPr id="197" name="Google Shape;47;p15"/>
          <p:cNvSpPr txBox="1">
            <a:spLocks/>
          </p:cNvSpPr>
          <p:nvPr/>
        </p:nvSpPr>
        <p:spPr>
          <a:xfrm>
            <a:off x="3631866" y="3486896"/>
            <a:ext cx="5716844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3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Djillali</a:t>
            </a:r>
            <a:r>
              <a:rPr lang="fr-FR" sz="3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BOUTOUILI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84469" y="49609"/>
            <a:ext cx="967413" cy="912440"/>
            <a:chOff x="5865381" y="842350"/>
            <a:chExt cx="967413" cy="912440"/>
          </a:xfrm>
        </p:grpSpPr>
        <p:pic>
          <p:nvPicPr>
            <p:cNvPr id="198" name="Image 197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5" t="58505" r="66395" b="13531"/>
            <a:stretch/>
          </p:blipFill>
          <p:spPr bwMode="auto">
            <a:xfrm>
              <a:off x="5865381" y="842350"/>
              <a:ext cx="262890" cy="905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9" name="Image 198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5" t="66868" r="57957" b="13279"/>
            <a:stretch/>
          </p:blipFill>
          <p:spPr bwMode="auto">
            <a:xfrm>
              <a:off x="6429569" y="1223713"/>
              <a:ext cx="403225" cy="52835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0" name="Image 199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8" t="63315" r="52095" b="13527"/>
            <a:stretch/>
          </p:blipFill>
          <p:spPr bwMode="auto">
            <a:xfrm>
              <a:off x="6141999" y="1006125"/>
              <a:ext cx="271519" cy="7486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" name="Groupe 2"/>
          <p:cNvGrpSpPr/>
          <p:nvPr/>
        </p:nvGrpSpPr>
        <p:grpSpPr>
          <a:xfrm>
            <a:off x="8093560" y="49609"/>
            <a:ext cx="974393" cy="905510"/>
            <a:chOff x="2681188" y="704535"/>
            <a:chExt cx="974393" cy="905510"/>
          </a:xfrm>
        </p:grpSpPr>
        <p:pic>
          <p:nvPicPr>
            <p:cNvPr id="201" name="Image 200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5" t="58505" r="66395" b="13531"/>
            <a:stretch/>
          </p:blipFill>
          <p:spPr bwMode="auto">
            <a:xfrm>
              <a:off x="3392691" y="704535"/>
              <a:ext cx="262890" cy="905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2" name="Image 201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5" t="66868" r="57957" b="13279"/>
            <a:stretch/>
          </p:blipFill>
          <p:spPr bwMode="auto">
            <a:xfrm>
              <a:off x="2681188" y="1070248"/>
              <a:ext cx="403225" cy="52835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3" name="Image 202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8" t="63315" r="52095" b="13527"/>
            <a:stretch/>
          </p:blipFill>
          <p:spPr bwMode="auto">
            <a:xfrm>
              <a:off x="3105121" y="852353"/>
              <a:ext cx="271519" cy="7486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6" name="Connecteur droit 5"/>
          <p:cNvCxnSpPr/>
          <p:nvPr/>
        </p:nvCxnSpPr>
        <p:spPr>
          <a:xfrm flipH="1">
            <a:off x="966858" y="1646598"/>
            <a:ext cx="811294" cy="10501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963798" y="2685247"/>
            <a:ext cx="749779" cy="6266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568176" y="3311911"/>
            <a:ext cx="1145401" cy="7555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76993" y="4060152"/>
            <a:ext cx="541938" cy="63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214"/>
          <p:cNvCxnSpPr/>
          <p:nvPr/>
        </p:nvCxnSpPr>
        <p:spPr>
          <a:xfrm flipH="1" flipV="1">
            <a:off x="7430421" y="1724128"/>
            <a:ext cx="664603" cy="109861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eur droit 215"/>
          <p:cNvCxnSpPr/>
          <p:nvPr/>
        </p:nvCxnSpPr>
        <p:spPr>
          <a:xfrm flipH="1">
            <a:off x="7430421" y="2803436"/>
            <a:ext cx="662702" cy="40905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/>
          <p:cNvCxnSpPr/>
          <p:nvPr/>
        </p:nvCxnSpPr>
        <p:spPr>
          <a:xfrm>
            <a:off x="7430421" y="3206294"/>
            <a:ext cx="1150309" cy="8611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217"/>
          <p:cNvCxnSpPr/>
          <p:nvPr/>
        </p:nvCxnSpPr>
        <p:spPr>
          <a:xfrm flipV="1">
            <a:off x="7600493" y="4056852"/>
            <a:ext cx="980237" cy="59818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oogle Shape;2777;p33"/>
          <p:cNvGrpSpPr/>
          <p:nvPr/>
        </p:nvGrpSpPr>
        <p:grpSpPr>
          <a:xfrm>
            <a:off x="8653882" y="4030949"/>
            <a:ext cx="437100" cy="1100982"/>
            <a:chOff x="5543609" y="3164792"/>
            <a:chExt cx="560681" cy="1458298"/>
          </a:xfrm>
        </p:grpSpPr>
        <p:sp>
          <p:nvSpPr>
            <p:cNvPr id="24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777;p33"/>
          <p:cNvGrpSpPr/>
          <p:nvPr/>
        </p:nvGrpSpPr>
        <p:grpSpPr>
          <a:xfrm flipH="1">
            <a:off x="50609" y="4023633"/>
            <a:ext cx="437100" cy="1100982"/>
            <a:chOff x="5543609" y="3164792"/>
            <a:chExt cx="560681" cy="1458298"/>
          </a:xfrm>
        </p:grpSpPr>
        <p:sp>
          <p:nvSpPr>
            <p:cNvPr id="24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roupe 250"/>
          <p:cNvGrpSpPr/>
          <p:nvPr/>
        </p:nvGrpSpPr>
        <p:grpSpPr>
          <a:xfrm>
            <a:off x="3621557" y="739651"/>
            <a:ext cx="245005" cy="262999"/>
            <a:chOff x="581613" y="819301"/>
            <a:chExt cx="245005" cy="262999"/>
          </a:xfrm>
        </p:grpSpPr>
        <p:sp>
          <p:nvSpPr>
            <p:cNvPr id="252" name="Rectangle 251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50887" y="819301"/>
              <a:ext cx="175731" cy="262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779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442470" y="2705346"/>
            <a:ext cx="2401124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/>
              <a:t>CONCEPTION</a:t>
            </a:r>
            <a:br>
              <a:rPr lang="fr-FR" sz="2200" b="1" dirty="0"/>
            </a:br>
            <a:r>
              <a:rPr lang="fr-FR" sz="2200" b="1" dirty="0" smtClean="0"/>
              <a:t>DU MODÈLE</a:t>
            </a:r>
            <a:endParaRPr lang="fr-FR" sz="22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2179" y="1995708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047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1694113" y="239948"/>
            <a:ext cx="6357075" cy="420600"/>
          </a:xfrm>
        </p:spPr>
        <p:txBody>
          <a:bodyPr/>
          <a:lstStyle/>
          <a:p>
            <a:r>
              <a:rPr lang="fr-FR" sz="3600" b="1" dirty="0"/>
              <a:t>CONCEPTION DU MODÈLE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1595579" y="34069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oogle Shape;2305;p29"/>
          <p:cNvGrpSpPr/>
          <p:nvPr/>
        </p:nvGrpSpPr>
        <p:grpSpPr>
          <a:xfrm>
            <a:off x="8095926" y="254179"/>
            <a:ext cx="589896" cy="652285"/>
            <a:chOff x="457200" y="1642125"/>
            <a:chExt cx="2060891" cy="3089703"/>
          </a:xfrm>
        </p:grpSpPr>
        <p:sp>
          <p:nvSpPr>
            <p:cNvPr id="17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73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62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4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678659" y="920356"/>
            <a:ext cx="8005163" cy="4084486"/>
            <a:chOff x="447800" y="794752"/>
            <a:chExt cx="8311129" cy="4353458"/>
          </a:xfrm>
        </p:grpSpPr>
        <p:grpSp>
          <p:nvGrpSpPr>
            <p:cNvPr id="103" name="Groupe 102"/>
            <p:cNvGrpSpPr/>
            <p:nvPr/>
          </p:nvGrpSpPr>
          <p:grpSpPr>
            <a:xfrm>
              <a:off x="447800" y="794752"/>
              <a:ext cx="8311129" cy="4353458"/>
              <a:chOff x="263347" y="790042"/>
              <a:chExt cx="8311129" cy="435345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3347" y="790042"/>
                <a:ext cx="8311129" cy="43534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A9A50017-FC85-3317-D45A-6BDF9F70A6C8}"/>
                  </a:ext>
                </a:extLst>
              </p:cNvPr>
              <p:cNvSpPr/>
              <p:nvPr/>
            </p:nvSpPr>
            <p:spPr>
              <a:xfrm>
                <a:off x="444795" y="1004547"/>
                <a:ext cx="1525772" cy="914400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="" xmlns:a16="http://schemas.microsoft.com/office/drawing/2014/main" id="{79D9131E-9615-17BC-D5F0-48C6B520219C}"/>
                  </a:ext>
                </a:extLst>
              </p:cNvPr>
              <p:cNvSpPr/>
              <p:nvPr/>
            </p:nvSpPr>
            <p:spPr>
              <a:xfrm>
                <a:off x="762802" y="2691809"/>
                <a:ext cx="861237" cy="91440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Stockage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8A3FBF8D-0308-7BCF-03D1-C27727C227FC}"/>
                  </a:ext>
                </a:extLst>
              </p:cNvPr>
              <p:cNvSpPr/>
              <p:nvPr/>
            </p:nvSpPr>
            <p:spPr>
              <a:xfrm>
                <a:off x="444795" y="4140446"/>
                <a:ext cx="1525772" cy="9144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Traitement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B80B7310-A783-192B-FCDC-773536A1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106" y="3606209"/>
                <a:ext cx="14260" cy="5342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: Rounded Corners 83">
                <a:extLst>
                  <a:ext uri="{FF2B5EF4-FFF2-40B4-BE49-F238E27FC236}">
                    <a16:creationId xmlns="" xmlns:a16="http://schemas.microsoft.com/office/drawing/2014/main" id="{28BC39F2-64D4-EA83-051E-8F9DC1B093C8}"/>
                  </a:ext>
                </a:extLst>
              </p:cNvPr>
              <p:cNvSpPr/>
              <p:nvPr/>
            </p:nvSpPr>
            <p:spPr>
              <a:xfrm>
                <a:off x="3855110" y="4056321"/>
                <a:ext cx="1525772" cy="914400"/>
              </a:xfrm>
              <a:prstGeom prst="roundRect">
                <a:avLst/>
              </a:prstGeom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développement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Connector: Elbow 84">
                <a:extLst>
                  <a:ext uri="{FF2B5EF4-FFF2-40B4-BE49-F238E27FC236}">
                    <a16:creationId xmlns="" xmlns:a16="http://schemas.microsoft.com/office/drawing/2014/main" id="{3C39CD2D-D397-FA27-EFD1-10FC6966B22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970567" y="4597646"/>
                <a:ext cx="1884543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988AB1A3-B58C-ADAE-FCFF-161A43F7C320}"/>
                  </a:ext>
                </a:extLst>
              </p:cNvPr>
              <p:cNvSpPr/>
              <p:nvPr/>
            </p:nvSpPr>
            <p:spPr>
              <a:xfrm>
                <a:off x="3838870" y="1041876"/>
                <a:ext cx="1525772" cy="914400"/>
              </a:xfrm>
              <a:prstGeom prst="roundRect">
                <a:avLst/>
              </a:prstGeom>
              <a:solidFill>
                <a:srgbClr val="00B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déploiement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54528DD6-B46F-1F5E-FBD1-3E33F56975D7}"/>
                  </a:ext>
                </a:extLst>
              </p:cNvPr>
              <p:cNvCxnSpPr>
                <a:cxnSpLocks/>
                <a:stCxn id="84" idx="0"/>
                <a:endCxn id="86" idx="2"/>
              </p:cNvCxnSpPr>
              <p:nvPr/>
            </p:nvCxnSpPr>
            <p:spPr>
              <a:xfrm flipH="1" flipV="1">
                <a:off x="4601756" y="1956276"/>
                <a:ext cx="16240" cy="210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A7BE3170-9380-BD8F-DD50-C5AB8F90F0A8}"/>
                  </a:ext>
                </a:extLst>
              </p:cNvPr>
              <p:cNvSpPr/>
              <p:nvPr/>
            </p:nvSpPr>
            <p:spPr>
              <a:xfrm>
                <a:off x="6949838" y="2779819"/>
                <a:ext cx="1525772" cy="914400"/>
              </a:xfrm>
              <a:prstGeom prst="roundRect">
                <a:avLst/>
              </a:prstGeom>
              <a:solidFill>
                <a:srgbClr val="0070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ameliorations</a:t>
                </a:r>
              </a:p>
            </p:txBody>
          </p:sp>
          <p:cxnSp>
            <p:nvCxnSpPr>
              <p:cNvPr id="90" name="Connector: Elbow 89">
                <a:extLst>
                  <a:ext uri="{FF2B5EF4-FFF2-40B4-BE49-F238E27FC236}">
                    <a16:creationId xmlns="" xmlns:a16="http://schemas.microsoft.com/office/drawing/2014/main" id="{A6977C6E-75A8-6ACC-210B-0AEEBCF12B23}"/>
                  </a:ext>
                </a:extLst>
              </p:cNvPr>
              <p:cNvCxnSpPr>
                <a:stCxn id="86" idx="3"/>
                <a:endCxn id="88" idx="0"/>
              </p:cNvCxnSpPr>
              <p:nvPr/>
            </p:nvCxnSpPr>
            <p:spPr>
              <a:xfrm>
                <a:off x="5364642" y="1499076"/>
                <a:ext cx="2348082" cy="128074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="" xmlns:a16="http://schemas.microsoft.com/office/drawing/2014/main" id="{7CD065D5-700E-FC61-B5C2-D0DFDE2B7073}"/>
                  </a:ext>
                </a:extLst>
              </p:cNvPr>
              <p:cNvCxnSpPr>
                <a:cxnSpLocks/>
                <a:stCxn id="88" idx="2"/>
                <a:endCxn id="84" idx="3"/>
              </p:cNvCxnSpPr>
              <p:nvPr/>
            </p:nvCxnSpPr>
            <p:spPr>
              <a:xfrm rot="5400000">
                <a:off x="6137152" y="2937949"/>
                <a:ext cx="819302" cy="23318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38F27BF2-8A9F-13D5-B6A1-52A19697E4B8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flipH="1">
              <a:off x="1377874" y="1923657"/>
              <a:ext cx="14260" cy="77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oogle Shape;2305;p29"/>
          <p:cNvGrpSpPr/>
          <p:nvPr/>
        </p:nvGrpSpPr>
        <p:grpSpPr>
          <a:xfrm>
            <a:off x="669798" y="253441"/>
            <a:ext cx="589896" cy="652285"/>
            <a:chOff x="457200" y="1642125"/>
            <a:chExt cx="2060891" cy="3089703"/>
          </a:xfrm>
        </p:grpSpPr>
        <p:sp>
          <p:nvSpPr>
            <p:cNvPr id="105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157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146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4;p29"/>
            <p:cNvSpPr/>
            <p:nvPr/>
          </p:nvSpPr>
          <p:spPr>
            <a:xfrm flipH="1">
              <a:off x="1536640" y="3211709"/>
              <a:ext cx="507935" cy="46515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32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Ellipse 168"/>
          <p:cNvSpPr/>
          <p:nvPr/>
        </p:nvSpPr>
        <p:spPr>
          <a:xfrm>
            <a:off x="596367" y="839084"/>
            <a:ext cx="1955896" cy="1354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Titre 1"/>
          <p:cNvSpPr txBox="1">
            <a:spLocks/>
          </p:cNvSpPr>
          <p:nvPr/>
        </p:nvSpPr>
        <p:spPr>
          <a:xfrm>
            <a:off x="1694458" y="242079"/>
            <a:ext cx="63570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3600" b="1" smtClean="0"/>
              <a:t>CONCEPTION DU MODÈLE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260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2029" y="646343"/>
            <a:ext cx="6086246" cy="2106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0" name="Google Shape;900;p20"/>
          <p:cNvSpPr txBox="1">
            <a:spLocks noGrp="1"/>
          </p:cNvSpPr>
          <p:nvPr>
            <p:ph type="title"/>
          </p:nvPr>
        </p:nvSpPr>
        <p:spPr>
          <a:xfrm>
            <a:off x="875231" y="105577"/>
            <a:ext cx="4424874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 smtClean="0">
                <a:solidFill>
                  <a:srgbClr val="FFC000"/>
                </a:solidFill>
              </a:rPr>
              <a:t>Collecte</a:t>
            </a:r>
            <a:r>
              <a:rPr lang="en-GB" b="1" dirty="0" smtClean="0">
                <a:solidFill>
                  <a:srgbClr val="FFC000"/>
                </a:solidFill>
              </a:rPr>
              <a:t> </a:t>
            </a:r>
            <a:r>
              <a:rPr lang="en-GB" b="1" dirty="0">
                <a:solidFill>
                  <a:srgbClr val="FFC000"/>
                </a:solidFill>
              </a:rPr>
              <a:t>D</a:t>
            </a:r>
            <a:r>
              <a:rPr lang="en-GB" b="1" dirty="0" smtClean="0">
                <a:solidFill>
                  <a:srgbClr val="FFC000"/>
                </a:solidFill>
              </a:rPr>
              <a:t>e </a:t>
            </a:r>
            <a:r>
              <a:rPr lang="en-GB" b="1" dirty="0" err="1">
                <a:solidFill>
                  <a:srgbClr val="FFC000"/>
                </a:solidFill>
              </a:rPr>
              <a:t>D</a:t>
            </a:r>
            <a:r>
              <a:rPr lang="en-GB" b="1" dirty="0" err="1" smtClean="0">
                <a:solidFill>
                  <a:srgbClr val="FFC000"/>
                </a:solidFill>
              </a:rPr>
              <a:t>onnées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E478660-155A-462A-534E-C1B1447E7EAD}"/>
              </a:ext>
            </a:extLst>
          </p:cNvPr>
          <p:cNvSpPr/>
          <p:nvPr/>
        </p:nvSpPr>
        <p:spPr>
          <a:xfrm>
            <a:off x="1715682" y="1324691"/>
            <a:ext cx="1489198" cy="89374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de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="" xmlns:a16="http://schemas.microsoft.com/office/drawing/2014/main" id="{5D42443A-C3B2-2F4B-57F9-98B6AC31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58" y="687700"/>
            <a:ext cx="1832390" cy="20090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C14D9826-F941-D594-771B-6EE879B89E4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04880" y="1771565"/>
            <a:ext cx="25954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21">
            <a:extLst>
              <a:ext uri="{FF2B5EF4-FFF2-40B4-BE49-F238E27FC236}">
                <a16:creationId xmlns="" xmlns:a16="http://schemas.microsoft.com/office/drawing/2014/main" id="{F26C835E-7B17-7A55-7003-98056865A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4990"/>
              </p:ext>
            </p:extLst>
          </p:nvPr>
        </p:nvGraphicFramePr>
        <p:xfrm>
          <a:off x="585216" y="2818919"/>
          <a:ext cx="8197276" cy="211649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38528">
                  <a:extLst>
                    <a:ext uri="{9D8B030D-6E8A-4147-A177-3AD203B41FA5}">
                      <a16:colId xmlns="" xmlns:a16="http://schemas.microsoft.com/office/drawing/2014/main" val="750503436"/>
                    </a:ext>
                  </a:extLst>
                </a:gridCol>
                <a:gridCol w="1938528">
                  <a:extLst>
                    <a:ext uri="{9D8B030D-6E8A-4147-A177-3AD203B41FA5}">
                      <a16:colId xmlns="" xmlns:a16="http://schemas.microsoft.com/office/drawing/2014/main" val="3228760115"/>
                    </a:ext>
                  </a:extLst>
                </a:gridCol>
                <a:gridCol w="912485">
                  <a:extLst>
                    <a:ext uri="{9D8B030D-6E8A-4147-A177-3AD203B41FA5}">
                      <a16:colId xmlns="" xmlns:a16="http://schemas.microsoft.com/office/drawing/2014/main" val="921175235"/>
                    </a:ext>
                  </a:extLst>
                </a:gridCol>
                <a:gridCol w="3407735">
                  <a:extLst>
                    <a:ext uri="{9D8B030D-6E8A-4147-A177-3AD203B41FA5}">
                      <a16:colId xmlns="" xmlns:a16="http://schemas.microsoft.com/office/drawing/2014/main" val="518840526"/>
                    </a:ext>
                  </a:extLst>
                </a:gridCol>
              </a:tblGrid>
              <a:tr h="25876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Source de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données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Acronyme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Dispositif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Données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5953405"/>
                  </a:ext>
                </a:extLst>
              </a:tr>
              <a:tr h="53195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/>
                        <a:t>Systèmes d’automatisation du bâtiment</a:t>
                      </a:r>
                      <a:endParaRPr lang="fr-FR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Physique </a:t>
                      </a:r>
                      <a:endParaRPr lang="en-GB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GB" sz="1200" dirty="0" err="1" smtClean="0">
                          <a:solidFill>
                            <a:schemeClr val="tx1"/>
                          </a:solidFill>
                        </a:rPr>
                        <a:t>ogiciel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 err="1" smtClean="0">
                          <a:solidFill>
                            <a:schemeClr val="tx1"/>
                          </a:solidFill>
                        </a:rPr>
                        <a:t>Température</a:t>
                      </a:r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consommation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dirty="0" err="1" smtClean="0">
                          <a:solidFill>
                            <a:schemeClr val="tx1"/>
                          </a:solidFill>
                        </a:rPr>
                        <a:t>d’énergie</a:t>
                      </a:r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, debit</a:t>
                      </a:r>
                      <a:r>
                        <a:rPr lang="en-GB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baseline="0" dirty="0" err="1" smtClean="0">
                          <a:solidFill>
                            <a:schemeClr val="tx1"/>
                          </a:solidFill>
                        </a:rPr>
                        <a:t>d’aire</a:t>
                      </a:r>
                      <a:r>
                        <a:rPr lang="en-GB" sz="1200" baseline="0" dirty="0" smtClean="0">
                          <a:solidFill>
                            <a:schemeClr val="tx1"/>
                          </a:solidFill>
                        </a:rPr>
                        <a:t> et </a:t>
                      </a:r>
                      <a:r>
                        <a:rPr lang="en-GB" sz="1200" baseline="0" dirty="0" err="1" smtClean="0">
                          <a:solidFill>
                            <a:schemeClr val="tx1"/>
                          </a:solidFill>
                        </a:rPr>
                        <a:t>d’eau</a:t>
                      </a:r>
                      <a:r>
                        <a:rPr lang="en-GB" sz="12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etc…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4393391"/>
                  </a:ext>
                </a:extLst>
              </a:tr>
              <a:tr h="683938">
                <a:tc>
                  <a:txBody>
                    <a:bodyPr/>
                    <a:lstStyle/>
                    <a:p>
                      <a:pPr algn="ctr"/>
                      <a:endParaRPr lang="en-GB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CMMS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/>
                        <a:t>Systèmes</a:t>
                      </a:r>
                      <a:r>
                        <a:rPr lang="fr-FR" sz="1200" baseline="0" noProof="0" dirty="0" smtClean="0"/>
                        <a:t> informatisés de gestion de la maintenance</a:t>
                      </a:r>
                      <a:endParaRPr lang="fr-FR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Logiciel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Planification </a:t>
                      </a:r>
                      <a:r>
                        <a:rPr lang="fr-FR" sz="1200" dirty="0"/>
                        <a:t>d</a:t>
                      </a:r>
                      <a:r>
                        <a:rPr lang="fr-FR" sz="1200" dirty="0" smtClean="0"/>
                        <a:t>es </a:t>
                      </a:r>
                      <a:r>
                        <a:rPr lang="fr-FR" sz="1200" dirty="0"/>
                        <a:t>activités de maintenance préventive, historique des activités de maintenance, gestion du </a:t>
                      </a:r>
                      <a:r>
                        <a:rPr lang="fr-FR" sz="1200" dirty="0" smtClean="0"/>
                        <a:t>stock,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dirty="0" smtClean="0"/>
                        <a:t>etc…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5881659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BIM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/>
                        <a:t>Modélisation des informations du bâtiment</a:t>
                      </a:r>
                      <a:endParaRPr lang="fr-FR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tx1"/>
                          </a:solidFill>
                        </a:rPr>
                        <a:t>Logiciel</a:t>
                      </a:r>
                      <a:endParaRPr lang="fr-FR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Visualisation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3D de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l’architecture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 du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batiment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ainsi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 que son cycle de vie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7707554"/>
                  </a:ext>
                </a:extLst>
              </a:tr>
            </a:tbl>
          </a:graphicData>
        </a:graphic>
      </p:graphicFrame>
      <p:grpSp>
        <p:nvGrpSpPr>
          <p:cNvPr id="7" name="Groupe 6"/>
          <p:cNvGrpSpPr/>
          <p:nvPr/>
        </p:nvGrpSpPr>
        <p:grpSpPr>
          <a:xfrm>
            <a:off x="1127406" y="195283"/>
            <a:ext cx="245005" cy="262999"/>
            <a:chOff x="581613" y="811986"/>
            <a:chExt cx="245005" cy="262999"/>
          </a:xfrm>
        </p:grpSpPr>
        <p:sp>
          <p:nvSpPr>
            <p:cNvPr id="8" name="Rectangle 7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/>
          <p:cNvSpPr txBox="1"/>
          <p:nvPr/>
        </p:nvSpPr>
        <p:spPr>
          <a:xfrm flipH="1">
            <a:off x="811633" y="3401561"/>
            <a:ext cx="1741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B</a:t>
            </a:r>
            <a:r>
              <a:rPr lang="en-GB" sz="800" dirty="0"/>
              <a:t>uilding </a:t>
            </a:r>
            <a:r>
              <a:rPr lang="en-GB" sz="800" b="1" dirty="0"/>
              <a:t>A</a:t>
            </a:r>
            <a:r>
              <a:rPr lang="en-GB" sz="800" dirty="0" smtClean="0"/>
              <a:t>utomation </a:t>
            </a:r>
            <a:r>
              <a:rPr lang="en-GB" sz="800" b="1" dirty="0" smtClean="0"/>
              <a:t>S</a:t>
            </a:r>
            <a:r>
              <a:rPr lang="en-GB" sz="800" dirty="0" smtClean="0"/>
              <a:t>ystems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flipH="1">
            <a:off x="555779" y="4172460"/>
            <a:ext cx="209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C</a:t>
            </a:r>
            <a:r>
              <a:rPr lang="en-GB" sz="800" dirty="0"/>
              <a:t>omputerised </a:t>
            </a:r>
            <a:r>
              <a:rPr lang="en-GB" sz="800" b="1" dirty="0" smtClean="0"/>
              <a:t>M</a:t>
            </a:r>
            <a:r>
              <a:rPr lang="en-GB" sz="800" dirty="0" smtClean="0"/>
              <a:t>aintenance </a:t>
            </a:r>
            <a:r>
              <a:rPr lang="en-GB" sz="800" b="1" dirty="0" smtClean="0"/>
              <a:t>M</a:t>
            </a:r>
            <a:r>
              <a:rPr lang="en-GB" sz="800" dirty="0" smtClean="0"/>
              <a:t>anagement </a:t>
            </a:r>
            <a:r>
              <a:rPr lang="en-GB" sz="800" b="1" dirty="0" smtClean="0"/>
              <a:t>S</a:t>
            </a:r>
            <a:r>
              <a:rPr lang="en-GB" sz="800" dirty="0" smtClean="0"/>
              <a:t>ystems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 flipH="1">
            <a:off x="635891" y="4692155"/>
            <a:ext cx="2092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/>
              <a:t>B</a:t>
            </a:r>
            <a:r>
              <a:rPr lang="en-GB" sz="800" dirty="0"/>
              <a:t>uilding </a:t>
            </a:r>
            <a:r>
              <a:rPr lang="en-GB" sz="800" b="1" dirty="0" smtClean="0"/>
              <a:t>I</a:t>
            </a:r>
            <a:r>
              <a:rPr lang="en-GB" sz="800" dirty="0" smtClean="0"/>
              <a:t>nformation </a:t>
            </a:r>
            <a:r>
              <a:rPr lang="en-GB" sz="800" b="1" dirty="0"/>
              <a:t>M</a:t>
            </a:r>
            <a:r>
              <a:rPr lang="en-GB" sz="800" dirty="0" smtClean="0"/>
              <a:t>odelling</a:t>
            </a:r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04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1694113" y="239948"/>
            <a:ext cx="6357075" cy="420600"/>
          </a:xfrm>
        </p:spPr>
        <p:txBody>
          <a:bodyPr/>
          <a:lstStyle/>
          <a:p>
            <a:r>
              <a:rPr lang="fr-FR" sz="3600" b="1" dirty="0"/>
              <a:t>CONCEPTION DU MODÈLE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1595579" y="34069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oogle Shape;2305;p29"/>
          <p:cNvGrpSpPr/>
          <p:nvPr/>
        </p:nvGrpSpPr>
        <p:grpSpPr>
          <a:xfrm>
            <a:off x="8095926" y="254179"/>
            <a:ext cx="589896" cy="652285"/>
            <a:chOff x="457200" y="1642125"/>
            <a:chExt cx="2060891" cy="3089703"/>
          </a:xfrm>
        </p:grpSpPr>
        <p:sp>
          <p:nvSpPr>
            <p:cNvPr id="17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73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62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4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678659" y="920356"/>
            <a:ext cx="8005163" cy="4084486"/>
            <a:chOff x="447800" y="794752"/>
            <a:chExt cx="8311129" cy="4353458"/>
          </a:xfrm>
        </p:grpSpPr>
        <p:grpSp>
          <p:nvGrpSpPr>
            <p:cNvPr id="103" name="Groupe 102"/>
            <p:cNvGrpSpPr/>
            <p:nvPr/>
          </p:nvGrpSpPr>
          <p:grpSpPr>
            <a:xfrm>
              <a:off x="447800" y="794752"/>
              <a:ext cx="8311129" cy="4353458"/>
              <a:chOff x="263347" y="790042"/>
              <a:chExt cx="8311129" cy="435345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3347" y="790042"/>
                <a:ext cx="8311129" cy="43534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A9A50017-FC85-3317-D45A-6BDF9F70A6C8}"/>
                  </a:ext>
                </a:extLst>
              </p:cNvPr>
              <p:cNvSpPr/>
              <p:nvPr/>
            </p:nvSpPr>
            <p:spPr>
              <a:xfrm>
                <a:off x="444795" y="1004547"/>
                <a:ext cx="1525772" cy="914400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="" xmlns:a16="http://schemas.microsoft.com/office/drawing/2014/main" id="{79D9131E-9615-17BC-D5F0-48C6B520219C}"/>
                  </a:ext>
                </a:extLst>
              </p:cNvPr>
              <p:cNvSpPr/>
              <p:nvPr/>
            </p:nvSpPr>
            <p:spPr>
              <a:xfrm>
                <a:off x="762802" y="2691809"/>
                <a:ext cx="861237" cy="91440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Stockage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8A3FBF8D-0308-7BCF-03D1-C27727C227FC}"/>
                  </a:ext>
                </a:extLst>
              </p:cNvPr>
              <p:cNvSpPr/>
              <p:nvPr/>
            </p:nvSpPr>
            <p:spPr>
              <a:xfrm>
                <a:off x="444795" y="4140446"/>
                <a:ext cx="1525772" cy="9144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Traitement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B80B7310-A783-192B-FCDC-773536A1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106" y="3606209"/>
                <a:ext cx="14260" cy="5342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: Rounded Corners 83">
                <a:extLst>
                  <a:ext uri="{FF2B5EF4-FFF2-40B4-BE49-F238E27FC236}">
                    <a16:creationId xmlns="" xmlns:a16="http://schemas.microsoft.com/office/drawing/2014/main" id="{28BC39F2-64D4-EA83-051E-8F9DC1B093C8}"/>
                  </a:ext>
                </a:extLst>
              </p:cNvPr>
              <p:cNvSpPr/>
              <p:nvPr/>
            </p:nvSpPr>
            <p:spPr>
              <a:xfrm>
                <a:off x="3855110" y="4056321"/>
                <a:ext cx="1525772" cy="914400"/>
              </a:xfrm>
              <a:prstGeom prst="roundRect">
                <a:avLst/>
              </a:prstGeom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développement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Connector: Elbow 84">
                <a:extLst>
                  <a:ext uri="{FF2B5EF4-FFF2-40B4-BE49-F238E27FC236}">
                    <a16:creationId xmlns="" xmlns:a16="http://schemas.microsoft.com/office/drawing/2014/main" id="{3C39CD2D-D397-FA27-EFD1-10FC6966B22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970567" y="4597646"/>
                <a:ext cx="1884543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988AB1A3-B58C-ADAE-FCFF-161A43F7C320}"/>
                  </a:ext>
                </a:extLst>
              </p:cNvPr>
              <p:cNvSpPr/>
              <p:nvPr/>
            </p:nvSpPr>
            <p:spPr>
              <a:xfrm>
                <a:off x="3838870" y="1041876"/>
                <a:ext cx="1525772" cy="914400"/>
              </a:xfrm>
              <a:prstGeom prst="roundRect">
                <a:avLst/>
              </a:prstGeom>
              <a:solidFill>
                <a:srgbClr val="00B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déploiement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54528DD6-B46F-1F5E-FBD1-3E33F56975D7}"/>
                  </a:ext>
                </a:extLst>
              </p:cNvPr>
              <p:cNvCxnSpPr>
                <a:cxnSpLocks/>
                <a:stCxn id="84" idx="0"/>
                <a:endCxn id="86" idx="2"/>
              </p:cNvCxnSpPr>
              <p:nvPr/>
            </p:nvCxnSpPr>
            <p:spPr>
              <a:xfrm flipH="1" flipV="1">
                <a:off x="4601756" y="1956276"/>
                <a:ext cx="16240" cy="210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A7BE3170-9380-BD8F-DD50-C5AB8F90F0A8}"/>
                  </a:ext>
                </a:extLst>
              </p:cNvPr>
              <p:cNvSpPr/>
              <p:nvPr/>
            </p:nvSpPr>
            <p:spPr>
              <a:xfrm>
                <a:off x="6949838" y="2779819"/>
                <a:ext cx="1525772" cy="914400"/>
              </a:xfrm>
              <a:prstGeom prst="roundRect">
                <a:avLst/>
              </a:prstGeom>
              <a:solidFill>
                <a:srgbClr val="0070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ameliorations</a:t>
                </a:r>
              </a:p>
            </p:txBody>
          </p:sp>
          <p:cxnSp>
            <p:nvCxnSpPr>
              <p:cNvPr id="90" name="Connector: Elbow 89">
                <a:extLst>
                  <a:ext uri="{FF2B5EF4-FFF2-40B4-BE49-F238E27FC236}">
                    <a16:creationId xmlns="" xmlns:a16="http://schemas.microsoft.com/office/drawing/2014/main" id="{A6977C6E-75A8-6ACC-210B-0AEEBCF12B23}"/>
                  </a:ext>
                </a:extLst>
              </p:cNvPr>
              <p:cNvCxnSpPr>
                <a:stCxn id="86" idx="3"/>
                <a:endCxn id="88" idx="0"/>
              </p:cNvCxnSpPr>
              <p:nvPr/>
            </p:nvCxnSpPr>
            <p:spPr>
              <a:xfrm>
                <a:off x="5364642" y="1499076"/>
                <a:ext cx="2348082" cy="128074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="" xmlns:a16="http://schemas.microsoft.com/office/drawing/2014/main" id="{7CD065D5-700E-FC61-B5C2-D0DFDE2B7073}"/>
                  </a:ext>
                </a:extLst>
              </p:cNvPr>
              <p:cNvCxnSpPr>
                <a:cxnSpLocks/>
                <a:stCxn id="88" idx="2"/>
                <a:endCxn id="84" idx="3"/>
              </p:cNvCxnSpPr>
              <p:nvPr/>
            </p:nvCxnSpPr>
            <p:spPr>
              <a:xfrm rot="5400000">
                <a:off x="6137152" y="2937949"/>
                <a:ext cx="819302" cy="23318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38F27BF2-8A9F-13D5-B6A1-52A19697E4B8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flipH="1">
              <a:off x="1377874" y="1923657"/>
              <a:ext cx="14260" cy="77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oogle Shape;2305;p29"/>
          <p:cNvGrpSpPr/>
          <p:nvPr/>
        </p:nvGrpSpPr>
        <p:grpSpPr>
          <a:xfrm>
            <a:off x="669798" y="253441"/>
            <a:ext cx="589896" cy="652285"/>
            <a:chOff x="457200" y="1642125"/>
            <a:chExt cx="2060891" cy="3089703"/>
          </a:xfrm>
        </p:grpSpPr>
        <p:sp>
          <p:nvSpPr>
            <p:cNvPr id="105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157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146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4;p29"/>
            <p:cNvSpPr/>
            <p:nvPr/>
          </p:nvSpPr>
          <p:spPr>
            <a:xfrm flipH="1">
              <a:off x="1536640" y="3211709"/>
              <a:ext cx="507935" cy="46515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32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Ellipse 168"/>
          <p:cNvSpPr/>
          <p:nvPr/>
        </p:nvSpPr>
        <p:spPr>
          <a:xfrm>
            <a:off x="625922" y="3851423"/>
            <a:ext cx="1955896" cy="1354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1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1694113" y="239948"/>
            <a:ext cx="6357075" cy="420600"/>
          </a:xfrm>
        </p:spPr>
        <p:txBody>
          <a:bodyPr/>
          <a:lstStyle/>
          <a:p>
            <a:r>
              <a:rPr lang="fr-FR" sz="3600" b="1" dirty="0"/>
              <a:t>CONCEPTION DU MODÈLE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1595579" y="340696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oogle Shape;2305;p29"/>
          <p:cNvGrpSpPr/>
          <p:nvPr/>
        </p:nvGrpSpPr>
        <p:grpSpPr>
          <a:xfrm>
            <a:off x="8095926" y="254179"/>
            <a:ext cx="589896" cy="652285"/>
            <a:chOff x="457200" y="1642125"/>
            <a:chExt cx="2060891" cy="3089703"/>
          </a:xfrm>
        </p:grpSpPr>
        <p:sp>
          <p:nvSpPr>
            <p:cNvPr id="17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73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62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4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678659" y="920356"/>
            <a:ext cx="8005163" cy="4084486"/>
            <a:chOff x="447800" y="794752"/>
            <a:chExt cx="8311129" cy="4353458"/>
          </a:xfrm>
        </p:grpSpPr>
        <p:grpSp>
          <p:nvGrpSpPr>
            <p:cNvPr id="103" name="Groupe 102"/>
            <p:cNvGrpSpPr/>
            <p:nvPr/>
          </p:nvGrpSpPr>
          <p:grpSpPr>
            <a:xfrm>
              <a:off x="447800" y="794752"/>
              <a:ext cx="8311129" cy="4353458"/>
              <a:chOff x="263347" y="790042"/>
              <a:chExt cx="8311129" cy="435345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3347" y="790042"/>
                <a:ext cx="8311129" cy="43534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A9A50017-FC85-3317-D45A-6BDF9F70A6C8}"/>
                  </a:ext>
                </a:extLst>
              </p:cNvPr>
              <p:cNvSpPr/>
              <p:nvPr/>
            </p:nvSpPr>
            <p:spPr>
              <a:xfrm>
                <a:off x="444795" y="1004547"/>
                <a:ext cx="1525772" cy="914400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="" xmlns:a16="http://schemas.microsoft.com/office/drawing/2014/main" id="{79D9131E-9615-17BC-D5F0-48C6B520219C}"/>
                  </a:ext>
                </a:extLst>
              </p:cNvPr>
              <p:cNvSpPr/>
              <p:nvPr/>
            </p:nvSpPr>
            <p:spPr>
              <a:xfrm>
                <a:off x="762802" y="2691809"/>
                <a:ext cx="861237" cy="91440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Stockage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8A3FBF8D-0308-7BCF-03D1-C27727C227FC}"/>
                  </a:ext>
                </a:extLst>
              </p:cNvPr>
              <p:cNvSpPr/>
              <p:nvPr/>
            </p:nvSpPr>
            <p:spPr>
              <a:xfrm>
                <a:off x="444795" y="4140446"/>
                <a:ext cx="1525772" cy="9144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Traitement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B80B7310-A783-192B-FCDC-773536A1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106" y="3606209"/>
                <a:ext cx="14260" cy="5342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: Rounded Corners 83">
                <a:extLst>
                  <a:ext uri="{FF2B5EF4-FFF2-40B4-BE49-F238E27FC236}">
                    <a16:creationId xmlns="" xmlns:a16="http://schemas.microsoft.com/office/drawing/2014/main" id="{28BC39F2-64D4-EA83-051E-8F9DC1B093C8}"/>
                  </a:ext>
                </a:extLst>
              </p:cNvPr>
              <p:cNvSpPr/>
              <p:nvPr/>
            </p:nvSpPr>
            <p:spPr>
              <a:xfrm>
                <a:off x="3855110" y="4056321"/>
                <a:ext cx="1525772" cy="914400"/>
              </a:xfrm>
              <a:prstGeom prst="roundRect">
                <a:avLst/>
              </a:prstGeom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développement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Connector: Elbow 84">
                <a:extLst>
                  <a:ext uri="{FF2B5EF4-FFF2-40B4-BE49-F238E27FC236}">
                    <a16:creationId xmlns="" xmlns:a16="http://schemas.microsoft.com/office/drawing/2014/main" id="{3C39CD2D-D397-FA27-EFD1-10FC6966B22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970567" y="4597646"/>
                <a:ext cx="1884543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988AB1A3-B58C-ADAE-FCFF-161A43F7C320}"/>
                  </a:ext>
                </a:extLst>
              </p:cNvPr>
              <p:cNvSpPr/>
              <p:nvPr/>
            </p:nvSpPr>
            <p:spPr>
              <a:xfrm>
                <a:off x="3838870" y="1041876"/>
                <a:ext cx="1525772" cy="914400"/>
              </a:xfrm>
              <a:prstGeom prst="roundRect">
                <a:avLst/>
              </a:prstGeom>
              <a:solidFill>
                <a:srgbClr val="00B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déploiement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54528DD6-B46F-1F5E-FBD1-3E33F56975D7}"/>
                  </a:ext>
                </a:extLst>
              </p:cNvPr>
              <p:cNvCxnSpPr>
                <a:cxnSpLocks/>
                <a:stCxn id="84" idx="0"/>
                <a:endCxn id="86" idx="2"/>
              </p:cNvCxnSpPr>
              <p:nvPr/>
            </p:nvCxnSpPr>
            <p:spPr>
              <a:xfrm flipH="1" flipV="1">
                <a:off x="4601756" y="1956276"/>
                <a:ext cx="16240" cy="210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A7BE3170-9380-BD8F-DD50-C5AB8F90F0A8}"/>
                  </a:ext>
                </a:extLst>
              </p:cNvPr>
              <p:cNvSpPr/>
              <p:nvPr/>
            </p:nvSpPr>
            <p:spPr>
              <a:xfrm>
                <a:off x="6949838" y="2779819"/>
                <a:ext cx="1525772" cy="914400"/>
              </a:xfrm>
              <a:prstGeom prst="roundRect">
                <a:avLst/>
              </a:prstGeom>
              <a:solidFill>
                <a:srgbClr val="0070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ameliorations</a:t>
                </a:r>
              </a:p>
            </p:txBody>
          </p:sp>
          <p:cxnSp>
            <p:nvCxnSpPr>
              <p:cNvPr id="90" name="Connector: Elbow 89">
                <a:extLst>
                  <a:ext uri="{FF2B5EF4-FFF2-40B4-BE49-F238E27FC236}">
                    <a16:creationId xmlns="" xmlns:a16="http://schemas.microsoft.com/office/drawing/2014/main" id="{A6977C6E-75A8-6ACC-210B-0AEEBCF12B23}"/>
                  </a:ext>
                </a:extLst>
              </p:cNvPr>
              <p:cNvCxnSpPr>
                <a:stCxn id="86" idx="3"/>
                <a:endCxn id="88" idx="0"/>
              </p:cNvCxnSpPr>
              <p:nvPr/>
            </p:nvCxnSpPr>
            <p:spPr>
              <a:xfrm>
                <a:off x="5364642" y="1499076"/>
                <a:ext cx="2348082" cy="128074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="" xmlns:a16="http://schemas.microsoft.com/office/drawing/2014/main" id="{7CD065D5-700E-FC61-B5C2-D0DFDE2B7073}"/>
                  </a:ext>
                </a:extLst>
              </p:cNvPr>
              <p:cNvCxnSpPr>
                <a:cxnSpLocks/>
                <a:stCxn id="88" idx="2"/>
                <a:endCxn id="84" idx="3"/>
              </p:cNvCxnSpPr>
              <p:nvPr/>
            </p:nvCxnSpPr>
            <p:spPr>
              <a:xfrm rot="5400000">
                <a:off x="6137152" y="2937949"/>
                <a:ext cx="819302" cy="23318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38F27BF2-8A9F-13D5-B6A1-52A19697E4B8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flipH="1">
              <a:off x="1377874" y="1923657"/>
              <a:ext cx="14260" cy="77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oogle Shape;2305;p29"/>
          <p:cNvGrpSpPr/>
          <p:nvPr/>
        </p:nvGrpSpPr>
        <p:grpSpPr>
          <a:xfrm>
            <a:off x="669798" y="253441"/>
            <a:ext cx="589896" cy="652285"/>
            <a:chOff x="457200" y="1642125"/>
            <a:chExt cx="2060891" cy="3089703"/>
          </a:xfrm>
        </p:grpSpPr>
        <p:sp>
          <p:nvSpPr>
            <p:cNvPr id="105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157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146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4;p29"/>
            <p:cNvSpPr/>
            <p:nvPr/>
          </p:nvSpPr>
          <p:spPr>
            <a:xfrm flipH="1">
              <a:off x="1536640" y="3211709"/>
              <a:ext cx="507935" cy="46515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32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Ellipse 168"/>
          <p:cNvSpPr/>
          <p:nvPr/>
        </p:nvSpPr>
        <p:spPr>
          <a:xfrm>
            <a:off x="3879406" y="3788829"/>
            <a:ext cx="1955896" cy="1354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87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C14D9826-F941-D594-771B-6EE879B89E42}"/>
              </a:ext>
            </a:extLst>
          </p:cNvPr>
          <p:cNvCxnSpPr>
            <a:cxnSpLocks/>
          </p:cNvCxnSpPr>
          <p:nvPr/>
        </p:nvCxnSpPr>
        <p:spPr>
          <a:xfrm>
            <a:off x="2276893" y="2912306"/>
            <a:ext cx="16704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CF771B54-AD85-1FFE-B264-A7DFDB07BBE0}"/>
              </a:ext>
            </a:extLst>
          </p:cNvPr>
          <p:cNvSpPr/>
          <p:nvPr/>
        </p:nvSpPr>
        <p:spPr>
          <a:xfrm>
            <a:off x="751121" y="2455106"/>
            <a:ext cx="1525772" cy="914400"/>
          </a:xfrm>
          <a:prstGeom prst="roundRect">
            <a:avLst/>
          </a:prstGeom>
          <a:solidFill>
            <a:srgbClr val="92D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A266E6-9073-E7DC-0ED5-0AEDB87F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38" y="1632501"/>
            <a:ext cx="4222565" cy="2559609"/>
          </a:xfrm>
          <a:prstGeom prst="rect">
            <a:avLst/>
          </a:prstGeom>
        </p:spPr>
      </p:pic>
      <p:grpSp>
        <p:nvGrpSpPr>
          <p:cNvPr id="3" name="Google Shape;2305;p29">
            <a:extLst>
              <a:ext uri="{FF2B5EF4-FFF2-40B4-BE49-F238E27FC236}">
                <a16:creationId xmlns="" xmlns:a16="http://schemas.microsoft.com/office/drawing/2014/main" id="{38B7A25C-2AD2-349E-CE89-8705F179EF64}"/>
              </a:ext>
            </a:extLst>
          </p:cNvPr>
          <p:cNvGrpSpPr/>
          <p:nvPr/>
        </p:nvGrpSpPr>
        <p:grpSpPr>
          <a:xfrm>
            <a:off x="8283441" y="4149835"/>
            <a:ext cx="817857" cy="952579"/>
            <a:chOff x="457200" y="1642125"/>
            <a:chExt cx="2060891" cy="3089703"/>
          </a:xfrm>
        </p:grpSpPr>
        <p:sp>
          <p:nvSpPr>
            <p:cNvPr id="4" name="Google Shape;2306;p29">
              <a:extLst>
                <a:ext uri="{FF2B5EF4-FFF2-40B4-BE49-F238E27FC236}">
                  <a16:creationId xmlns="" xmlns:a16="http://schemas.microsoft.com/office/drawing/2014/main" id="{F0C9E772-E1D1-F5ED-BE1C-7E4E0187643D}"/>
                </a:ext>
              </a:extLst>
            </p:cNvPr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07;p29">
              <a:extLst>
                <a:ext uri="{FF2B5EF4-FFF2-40B4-BE49-F238E27FC236}">
                  <a16:creationId xmlns="" xmlns:a16="http://schemas.microsoft.com/office/drawing/2014/main" id="{BAAE5F88-BFE5-7D2F-1BC9-2E352BFBF980}"/>
                </a:ext>
              </a:extLst>
            </p:cNvPr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58" name="Google Shape;2308;p29">
                <a:extLst>
                  <a:ext uri="{FF2B5EF4-FFF2-40B4-BE49-F238E27FC236}">
                    <a16:creationId xmlns="" xmlns:a16="http://schemas.microsoft.com/office/drawing/2014/main" id="{1BE8979F-1855-A887-3811-6128EC7AAC28}"/>
                  </a:ext>
                </a:extLst>
              </p:cNvPr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09;p29">
                <a:extLst>
                  <a:ext uri="{FF2B5EF4-FFF2-40B4-BE49-F238E27FC236}">
                    <a16:creationId xmlns="" xmlns:a16="http://schemas.microsoft.com/office/drawing/2014/main" id="{1220E6C8-BCAA-8DF8-EA6B-6DDCAF51A7C9}"/>
                  </a:ext>
                </a:extLst>
              </p:cNvPr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10;p29">
                <a:extLst>
                  <a:ext uri="{FF2B5EF4-FFF2-40B4-BE49-F238E27FC236}">
                    <a16:creationId xmlns="" xmlns:a16="http://schemas.microsoft.com/office/drawing/2014/main" id="{EA27AEDC-E443-1943-C959-B3B0DCE4FA15}"/>
                  </a:ext>
                </a:extLst>
              </p:cNvPr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11;p29">
                <a:extLst>
                  <a:ext uri="{FF2B5EF4-FFF2-40B4-BE49-F238E27FC236}">
                    <a16:creationId xmlns="" xmlns:a16="http://schemas.microsoft.com/office/drawing/2014/main" id="{8D8D6306-2075-2D85-0380-98CCCF314196}"/>
                  </a:ext>
                </a:extLst>
              </p:cNvPr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12;p29">
                <a:extLst>
                  <a:ext uri="{FF2B5EF4-FFF2-40B4-BE49-F238E27FC236}">
                    <a16:creationId xmlns="" xmlns:a16="http://schemas.microsoft.com/office/drawing/2014/main" id="{C0DB213B-3DF3-D747-AB42-5BE43A024BD4}"/>
                  </a:ext>
                </a:extLst>
              </p:cNvPr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13;p29">
                <a:extLst>
                  <a:ext uri="{FF2B5EF4-FFF2-40B4-BE49-F238E27FC236}">
                    <a16:creationId xmlns="" xmlns:a16="http://schemas.microsoft.com/office/drawing/2014/main" id="{2F05D74D-BB50-237C-0878-25DE9DA308FD}"/>
                  </a:ext>
                </a:extLst>
              </p:cNvPr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314;p29">
                <a:extLst>
                  <a:ext uri="{FF2B5EF4-FFF2-40B4-BE49-F238E27FC236}">
                    <a16:creationId xmlns="" xmlns:a16="http://schemas.microsoft.com/office/drawing/2014/main" id="{334024C1-25AB-0806-F849-88C36C2F0134}"/>
                  </a:ext>
                </a:extLst>
              </p:cNvPr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315;p29">
                <a:extLst>
                  <a:ext uri="{FF2B5EF4-FFF2-40B4-BE49-F238E27FC236}">
                    <a16:creationId xmlns="" xmlns:a16="http://schemas.microsoft.com/office/drawing/2014/main" id="{59BED0BC-05C4-2DC0-2B0B-119CC64F3532}"/>
                  </a:ext>
                </a:extLst>
              </p:cNvPr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316;p29">
                <a:extLst>
                  <a:ext uri="{FF2B5EF4-FFF2-40B4-BE49-F238E27FC236}">
                    <a16:creationId xmlns="" xmlns:a16="http://schemas.microsoft.com/office/drawing/2014/main" id="{C70838D0-CBBF-0D03-6304-FB68BB39521E}"/>
                  </a:ext>
                </a:extLst>
              </p:cNvPr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17;p29">
                <a:extLst>
                  <a:ext uri="{FF2B5EF4-FFF2-40B4-BE49-F238E27FC236}">
                    <a16:creationId xmlns="" xmlns:a16="http://schemas.microsoft.com/office/drawing/2014/main" id="{9E7558B6-2EF4-9FE3-B84D-47FF0B525717}"/>
                  </a:ext>
                </a:extLst>
              </p:cNvPr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18;p29">
                <a:extLst>
                  <a:ext uri="{FF2B5EF4-FFF2-40B4-BE49-F238E27FC236}">
                    <a16:creationId xmlns="" xmlns:a16="http://schemas.microsoft.com/office/drawing/2014/main" id="{4C647A29-EA9B-CE78-8503-439886690272}"/>
                  </a:ext>
                </a:extLst>
              </p:cNvPr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19;p29">
              <a:extLst>
                <a:ext uri="{FF2B5EF4-FFF2-40B4-BE49-F238E27FC236}">
                  <a16:creationId xmlns="" xmlns:a16="http://schemas.microsoft.com/office/drawing/2014/main" id="{09EBD83C-F34C-F2AB-0DED-B72756062E94}"/>
                </a:ext>
              </a:extLst>
            </p:cNvPr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320;p29">
              <a:extLst>
                <a:ext uri="{FF2B5EF4-FFF2-40B4-BE49-F238E27FC236}">
                  <a16:creationId xmlns="" xmlns:a16="http://schemas.microsoft.com/office/drawing/2014/main" id="{E811A73C-D7FC-6CC4-4A58-883C722B2B86}"/>
                </a:ext>
              </a:extLst>
            </p:cNvPr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7" name="Google Shape;2321;p29">
                <a:extLst>
                  <a:ext uri="{FF2B5EF4-FFF2-40B4-BE49-F238E27FC236}">
                    <a16:creationId xmlns="" xmlns:a16="http://schemas.microsoft.com/office/drawing/2014/main" id="{9A8C9D0C-9644-2F80-5DE9-CD5B2DA931DA}"/>
                  </a:ext>
                </a:extLst>
              </p:cNvPr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22;p29">
                <a:extLst>
                  <a:ext uri="{FF2B5EF4-FFF2-40B4-BE49-F238E27FC236}">
                    <a16:creationId xmlns="" xmlns:a16="http://schemas.microsoft.com/office/drawing/2014/main" id="{AD78DB10-0D8C-CFFF-536E-D4EDA431BA3C}"/>
                  </a:ext>
                </a:extLst>
              </p:cNvPr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23;p29">
                <a:extLst>
                  <a:ext uri="{FF2B5EF4-FFF2-40B4-BE49-F238E27FC236}">
                    <a16:creationId xmlns="" xmlns:a16="http://schemas.microsoft.com/office/drawing/2014/main" id="{822C2779-F0D1-57F9-5B5A-89204DFE3842}"/>
                  </a:ext>
                </a:extLst>
              </p:cNvPr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24;p29">
                <a:extLst>
                  <a:ext uri="{FF2B5EF4-FFF2-40B4-BE49-F238E27FC236}">
                    <a16:creationId xmlns="" xmlns:a16="http://schemas.microsoft.com/office/drawing/2014/main" id="{901158DD-7790-EB52-054E-F8C0EDB93BA1}"/>
                  </a:ext>
                </a:extLst>
              </p:cNvPr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25;p29">
                <a:extLst>
                  <a:ext uri="{FF2B5EF4-FFF2-40B4-BE49-F238E27FC236}">
                    <a16:creationId xmlns="" xmlns:a16="http://schemas.microsoft.com/office/drawing/2014/main" id="{4226DF4E-DC34-6F14-2EBF-BCF9CEE574FA}"/>
                  </a:ext>
                </a:extLst>
              </p:cNvPr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26;p29">
                <a:extLst>
                  <a:ext uri="{FF2B5EF4-FFF2-40B4-BE49-F238E27FC236}">
                    <a16:creationId xmlns="" xmlns:a16="http://schemas.microsoft.com/office/drawing/2014/main" id="{DEF9FE8D-9347-3411-6E6B-DFD819F8CE16}"/>
                  </a:ext>
                </a:extLst>
              </p:cNvPr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27;p29">
                <a:extLst>
                  <a:ext uri="{FF2B5EF4-FFF2-40B4-BE49-F238E27FC236}">
                    <a16:creationId xmlns="" xmlns:a16="http://schemas.microsoft.com/office/drawing/2014/main" id="{A6B78352-3D12-0EA6-F6A8-988C6B38F1C4}"/>
                  </a:ext>
                </a:extLst>
              </p:cNvPr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28;p29">
                <a:extLst>
                  <a:ext uri="{FF2B5EF4-FFF2-40B4-BE49-F238E27FC236}">
                    <a16:creationId xmlns="" xmlns:a16="http://schemas.microsoft.com/office/drawing/2014/main" id="{4D372FEA-A691-82D1-321F-ADBFB98ECF5C}"/>
                  </a:ext>
                </a:extLst>
              </p:cNvPr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29;p29">
                <a:extLst>
                  <a:ext uri="{FF2B5EF4-FFF2-40B4-BE49-F238E27FC236}">
                    <a16:creationId xmlns="" xmlns:a16="http://schemas.microsoft.com/office/drawing/2014/main" id="{D05E76E0-F8F3-82B1-AFA9-B43D866ED006}"/>
                  </a:ext>
                </a:extLst>
              </p:cNvPr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30;p29">
                <a:extLst>
                  <a:ext uri="{FF2B5EF4-FFF2-40B4-BE49-F238E27FC236}">
                    <a16:creationId xmlns="" xmlns:a16="http://schemas.microsoft.com/office/drawing/2014/main" id="{58DD43B4-820E-FE79-544C-C7B6EFB3BCEB}"/>
                  </a:ext>
                </a:extLst>
              </p:cNvPr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31;p29">
                <a:extLst>
                  <a:ext uri="{FF2B5EF4-FFF2-40B4-BE49-F238E27FC236}">
                    <a16:creationId xmlns="" xmlns:a16="http://schemas.microsoft.com/office/drawing/2014/main" id="{B228D99C-A066-9DC0-2F70-F9AB79D5E4F1}"/>
                  </a:ext>
                </a:extLst>
              </p:cNvPr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332;p29">
              <a:extLst>
                <a:ext uri="{FF2B5EF4-FFF2-40B4-BE49-F238E27FC236}">
                  <a16:creationId xmlns="" xmlns:a16="http://schemas.microsoft.com/office/drawing/2014/main" id="{7A6B7F2B-5C58-5838-41CB-7CA96AC1268B}"/>
                </a:ext>
              </a:extLst>
            </p:cNvPr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3;p29">
              <a:extLst>
                <a:ext uri="{FF2B5EF4-FFF2-40B4-BE49-F238E27FC236}">
                  <a16:creationId xmlns="" xmlns:a16="http://schemas.microsoft.com/office/drawing/2014/main" id="{77EC0FF6-361F-7FDE-F6E0-5FAEE98C72AF}"/>
                </a:ext>
              </a:extLst>
            </p:cNvPr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34;p29">
              <a:extLst>
                <a:ext uri="{FF2B5EF4-FFF2-40B4-BE49-F238E27FC236}">
                  <a16:creationId xmlns="" xmlns:a16="http://schemas.microsoft.com/office/drawing/2014/main" id="{8D6E9563-3C6A-FF5B-1CF3-5E0EEAE79567}"/>
                </a:ext>
              </a:extLst>
            </p:cNvPr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5;p29">
              <a:extLst>
                <a:ext uri="{FF2B5EF4-FFF2-40B4-BE49-F238E27FC236}">
                  <a16:creationId xmlns="" xmlns:a16="http://schemas.microsoft.com/office/drawing/2014/main" id="{988CD88C-FC48-4D80-BDA1-2B8847E35295}"/>
                </a:ext>
              </a:extLst>
            </p:cNvPr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6;p29">
              <a:extLst>
                <a:ext uri="{FF2B5EF4-FFF2-40B4-BE49-F238E27FC236}">
                  <a16:creationId xmlns="" xmlns:a16="http://schemas.microsoft.com/office/drawing/2014/main" id="{06776216-2B0D-8376-73E4-AB99F77B01B8}"/>
                </a:ext>
              </a:extLst>
            </p:cNvPr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7;p29">
              <a:extLst>
                <a:ext uri="{FF2B5EF4-FFF2-40B4-BE49-F238E27FC236}">
                  <a16:creationId xmlns="" xmlns:a16="http://schemas.microsoft.com/office/drawing/2014/main" id="{99088DD4-55D3-EE59-321F-5EF6E4BEBA69}"/>
                </a:ext>
              </a:extLst>
            </p:cNvPr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8;p29">
              <a:extLst>
                <a:ext uri="{FF2B5EF4-FFF2-40B4-BE49-F238E27FC236}">
                  <a16:creationId xmlns="" xmlns:a16="http://schemas.microsoft.com/office/drawing/2014/main" id="{83657719-2662-00E0-588A-9EF95B345BB2}"/>
                </a:ext>
              </a:extLst>
            </p:cNvPr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9;p29">
              <a:extLst>
                <a:ext uri="{FF2B5EF4-FFF2-40B4-BE49-F238E27FC236}">
                  <a16:creationId xmlns="" xmlns:a16="http://schemas.microsoft.com/office/drawing/2014/main" id="{CE2C808D-CAF9-D028-D211-DAFDFB8ABCEF}"/>
                </a:ext>
              </a:extLst>
            </p:cNvPr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40;p29">
              <a:extLst>
                <a:ext uri="{FF2B5EF4-FFF2-40B4-BE49-F238E27FC236}">
                  <a16:creationId xmlns="" xmlns:a16="http://schemas.microsoft.com/office/drawing/2014/main" id="{4B6618E5-A108-3986-ACAF-8593E92EB78E}"/>
                </a:ext>
              </a:extLst>
            </p:cNvPr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1;p29">
              <a:extLst>
                <a:ext uri="{FF2B5EF4-FFF2-40B4-BE49-F238E27FC236}">
                  <a16:creationId xmlns="" xmlns:a16="http://schemas.microsoft.com/office/drawing/2014/main" id="{F22B34D2-1E7A-75E4-9CF3-21FBB88F3F04}"/>
                </a:ext>
              </a:extLst>
            </p:cNvPr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2;p29">
              <a:extLst>
                <a:ext uri="{FF2B5EF4-FFF2-40B4-BE49-F238E27FC236}">
                  <a16:creationId xmlns="" xmlns:a16="http://schemas.microsoft.com/office/drawing/2014/main" id="{F726B0C1-589F-1A5C-AA01-401A89980E28}"/>
                </a:ext>
              </a:extLst>
            </p:cNvPr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3;p29">
              <a:extLst>
                <a:ext uri="{FF2B5EF4-FFF2-40B4-BE49-F238E27FC236}">
                  <a16:creationId xmlns="" xmlns:a16="http://schemas.microsoft.com/office/drawing/2014/main" id="{5BC8FC4D-038A-724E-32F6-2B7CEC80A8A3}"/>
                </a:ext>
              </a:extLst>
            </p:cNvPr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4;p29">
              <a:extLst>
                <a:ext uri="{FF2B5EF4-FFF2-40B4-BE49-F238E27FC236}">
                  <a16:creationId xmlns="" xmlns:a16="http://schemas.microsoft.com/office/drawing/2014/main" id="{DEC0222B-D06C-C6FC-4AE0-6D55EF3CF7E6}"/>
                </a:ext>
              </a:extLst>
            </p:cNvPr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5;p29">
              <a:extLst>
                <a:ext uri="{FF2B5EF4-FFF2-40B4-BE49-F238E27FC236}">
                  <a16:creationId xmlns="" xmlns:a16="http://schemas.microsoft.com/office/drawing/2014/main" id="{DA0ED870-6B33-A512-327C-6E9DD9946DE1}"/>
                </a:ext>
              </a:extLst>
            </p:cNvPr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6;p29">
              <a:extLst>
                <a:ext uri="{FF2B5EF4-FFF2-40B4-BE49-F238E27FC236}">
                  <a16:creationId xmlns="" xmlns:a16="http://schemas.microsoft.com/office/drawing/2014/main" id="{30234E4D-C452-20EB-1796-DC02816267C8}"/>
                </a:ext>
              </a:extLst>
            </p:cNvPr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7;p29">
              <a:extLst>
                <a:ext uri="{FF2B5EF4-FFF2-40B4-BE49-F238E27FC236}">
                  <a16:creationId xmlns="" xmlns:a16="http://schemas.microsoft.com/office/drawing/2014/main" id="{221109E9-C5AF-0C2B-DE3D-98C51178A6CD}"/>
                </a:ext>
              </a:extLst>
            </p:cNvPr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8;p29">
              <a:extLst>
                <a:ext uri="{FF2B5EF4-FFF2-40B4-BE49-F238E27FC236}">
                  <a16:creationId xmlns="" xmlns:a16="http://schemas.microsoft.com/office/drawing/2014/main" id="{C2C1BFA6-8507-75C3-A9ED-476CFCF601AC}"/>
                </a:ext>
              </a:extLst>
            </p:cNvPr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9;p29">
              <a:extLst>
                <a:ext uri="{FF2B5EF4-FFF2-40B4-BE49-F238E27FC236}">
                  <a16:creationId xmlns="" xmlns:a16="http://schemas.microsoft.com/office/drawing/2014/main" id="{77E96CD6-059A-F66D-28DA-7AABE160F4E6}"/>
                </a:ext>
              </a:extLst>
            </p:cNvPr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0;p29">
              <a:extLst>
                <a:ext uri="{FF2B5EF4-FFF2-40B4-BE49-F238E27FC236}">
                  <a16:creationId xmlns="" xmlns:a16="http://schemas.microsoft.com/office/drawing/2014/main" id="{EE236D52-6426-8624-9E17-A30E6C8DF455}"/>
                </a:ext>
              </a:extLst>
            </p:cNvPr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1;p29">
              <a:extLst>
                <a:ext uri="{FF2B5EF4-FFF2-40B4-BE49-F238E27FC236}">
                  <a16:creationId xmlns="" xmlns:a16="http://schemas.microsoft.com/office/drawing/2014/main" id="{4ECB020D-BA13-8DEB-08C5-D49E3AD483C3}"/>
                </a:ext>
              </a:extLst>
            </p:cNvPr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352;p29">
              <a:extLst>
                <a:ext uri="{FF2B5EF4-FFF2-40B4-BE49-F238E27FC236}">
                  <a16:creationId xmlns="" xmlns:a16="http://schemas.microsoft.com/office/drawing/2014/main" id="{12B5ED4E-8525-8138-DC1B-22D9AFB1DE0B}"/>
                </a:ext>
              </a:extLst>
            </p:cNvPr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33" name="Google Shape;2353;p29">
                <a:extLst>
                  <a:ext uri="{FF2B5EF4-FFF2-40B4-BE49-F238E27FC236}">
                    <a16:creationId xmlns="" xmlns:a16="http://schemas.microsoft.com/office/drawing/2014/main" id="{BC99821D-9489-67B9-D6EF-276E81D545C1}"/>
                  </a:ext>
                </a:extLst>
              </p:cNvPr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54;p29">
                <a:extLst>
                  <a:ext uri="{FF2B5EF4-FFF2-40B4-BE49-F238E27FC236}">
                    <a16:creationId xmlns="" xmlns:a16="http://schemas.microsoft.com/office/drawing/2014/main" id="{654F7181-C1DA-0581-A42A-43A4682225D9}"/>
                  </a:ext>
                </a:extLst>
              </p:cNvPr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5;p29">
                <a:extLst>
                  <a:ext uri="{FF2B5EF4-FFF2-40B4-BE49-F238E27FC236}">
                    <a16:creationId xmlns="" xmlns:a16="http://schemas.microsoft.com/office/drawing/2014/main" id="{BA325350-745B-E915-B536-81AA9A040247}"/>
                  </a:ext>
                </a:extLst>
              </p:cNvPr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6;p29">
                <a:extLst>
                  <a:ext uri="{FF2B5EF4-FFF2-40B4-BE49-F238E27FC236}">
                    <a16:creationId xmlns="" xmlns:a16="http://schemas.microsoft.com/office/drawing/2014/main" id="{E2AB7888-C861-69AB-EE99-4AC10509D41C}"/>
                  </a:ext>
                </a:extLst>
              </p:cNvPr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7;p29">
                <a:extLst>
                  <a:ext uri="{FF2B5EF4-FFF2-40B4-BE49-F238E27FC236}">
                    <a16:creationId xmlns="" xmlns:a16="http://schemas.microsoft.com/office/drawing/2014/main" id="{F623F025-44CB-8EA0-BE04-65E87E0F46EA}"/>
                  </a:ext>
                </a:extLst>
              </p:cNvPr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58;p29">
                <a:extLst>
                  <a:ext uri="{FF2B5EF4-FFF2-40B4-BE49-F238E27FC236}">
                    <a16:creationId xmlns="" xmlns:a16="http://schemas.microsoft.com/office/drawing/2014/main" id="{81E06302-C48C-B2D1-DD8A-5A67522AA6BE}"/>
                  </a:ext>
                </a:extLst>
              </p:cNvPr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59;p29">
                <a:extLst>
                  <a:ext uri="{FF2B5EF4-FFF2-40B4-BE49-F238E27FC236}">
                    <a16:creationId xmlns="" xmlns:a16="http://schemas.microsoft.com/office/drawing/2014/main" id="{713432D6-A101-21D6-3ECD-6008BB51A13E}"/>
                  </a:ext>
                </a:extLst>
              </p:cNvPr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60;p29">
                <a:extLst>
                  <a:ext uri="{FF2B5EF4-FFF2-40B4-BE49-F238E27FC236}">
                    <a16:creationId xmlns="" xmlns:a16="http://schemas.microsoft.com/office/drawing/2014/main" id="{E1983F07-0D8D-59C9-10D7-D378873B2E84}"/>
                  </a:ext>
                </a:extLst>
              </p:cNvPr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61;p29">
                <a:extLst>
                  <a:ext uri="{FF2B5EF4-FFF2-40B4-BE49-F238E27FC236}">
                    <a16:creationId xmlns="" xmlns:a16="http://schemas.microsoft.com/office/drawing/2014/main" id="{8BF6DED7-2167-E09B-D620-327984754F94}"/>
                  </a:ext>
                </a:extLst>
              </p:cNvPr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62;p29">
                <a:extLst>
                  <a:ext uri="{FF2B5EF4-FFF2-40B4-BE49-F238E27FC236}">
                    <a16:creationId xmlns="" xmlns:a16="http://schemas.microsoft.com/office/drawing/2014/main" id="{B42781CA-74FB-B76C-66C7-29BD7D845037}"/>
                  </a:ext>
                </a:extLst>
              </p:cNvPr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63;p29">
                <a:extLst>
                  <a:ext uri="{FF2B5EF4-FFF2-40B4-BE49-F238E27FC236}">
                    <a16:creationId xmlns="" xmlns:a16="http://schemas.microsoft.com/office/drawing/2014/main" id="{E9EA92C0-B1B3-DBF4-1D61-866BA707C2CB}"/>
                  </a:ext>
                </a:extLst>
              </p:cNvPr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64;p29">
                <a:extLst>
                  <a:ext uri="{FF2B5EF4-FFF2-40B4-BE49-F238E27FC236}">
                    <a16:creationId xmlns="" xmlns:a16="http://schemas.microsoft.com/office/drawing/2014/main" id="{2BC542F7-8C43-C6D1-ABEE-C63CB571B02F}"/>
                  </a:ext>
                </a:extLst>
              </p:cNvPr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65;p29">
                <a:extLst>
                  <a:ext uri="{FF2B5EF4-FFF2-40B4-BE49-F238E27FC236}">
                    <a16:creationId xmlns="" xmlns:a16="http://schemas.microsoft.com/office/drawing/2014/main" id="{89D20B2D-568D-4757-B71D-1AE7CAF6EECF}"/>
                  </a:ext>
                </a:extLst>
              </p:cNvPr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66;p29">
                <a:extLst>
                  <a:ext uri="{FF2B5EF4-FFF2-40B4-BE49-F238E27FC236}">
                    <a16:creationId xmlns="" xmlns:a16="http://schemas.microsoft.com/office/drawing/2014/main" id="{36A83612-9D8D-13AD-22EA-F79768516180}"/>
                  </a:ext>
                </a:extLst>
              </p:cNvPr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2367;p29">
              <a:extLst>
                <a:ext uri="{FF2B5EF4-FFF2-40B4-BE49-F238E27FC236}">
                  <a16:creationId xmlns="" xmlns:a16="http://schemas.microsoft.com/office/drawing/2014/main" id="{5A91C79F-E74E-E3A9-B399-8E51B6E88002}"/>
                </a:ext>
              </a:extLst>
            </p:cNvPr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68;p29">
              <a:extLst>
                <a:ext uri="{FF2B5EF4-FFF2-40B4-BE49-F238E27FC236}">
                  <a16:creationId xmlns="" xmlns:a16="http://schemas.microsoft.com/office/drawing/2014/main" id="{A140F995-453A-6FD8-8731-8D758AC8E15A}"/>
                </a:ext>
              </a:extLst>
            </p:cNvPr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Titre 1">
            <a:extLst>
              <a:ext uri="{FF2B5EF4-FFF2-40B4-BE49-F238E27FC236}">
                <a16:creationId xmlns="" xmlns:a16="http://schemas.microsoft.com/office/drawing/2014/main" id="{5E84642E-96B4-BA2E-89F6-B11037332514}"/>
              </a:ext>
            </a:extLst>
          </p:cNvPr>
          <p:cNvSpPr txBox="1">
            <a:spLocks/>
          </p:cNvSpPr>
          <p:nvPr/>
        </p:nvSpPr>
        <p:spPr>
          <a:xfrm>
            <a:off x="-681078" y="435508"/>
            <a:ext cx="724221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b="1" dirty="0" smtClean="0">
                <a:solidFill>
                  <a:srgbClr val="FFC000"/>
                </a:solidFill>
              </a:rPr>
              <a:t>Développement Du Modèle</a:t>
            </a:r>
            <a:endParaRPr lang="fr-FR" b="1" dirty="0">
              <a:solidFill>
                <a:srgbClr val="FFC000"/>
              </a:solidFill>
            </a:endParaRPr>
          </a:p>
        </p:txBody>
      </p:sp>
      <p:grpSp>
        <p:nvGrpSpPr>
          <p:cNvPr id="903" name="Groupe 55">
            <a:extLst>
              <a:ext uri="{FF2B5EF4-FFF2-40B4-BE49-F238E27FC236}">
                <a16:creationId xmlns="" xmlns:a16="http://schemas.microsoft.com/office/drawing/2014/main" id="{6C34763F-F104-3EFA-5638-9999F2D79968}"/>
              </a:ext>
            </a:extLst>
          </p:cNvPr>
          <p:cNvGrpSpPr/>
          <p:nvPr/>
        </p:nvGrpSpPr>
        <p:grpSpPr>
          <a:xfrm>
            <a:off x="628618" y="514309"/>
            <a:ext cx="245005" cy="262999"/>
            <a:chOff x="581613" y="811986"/>
            <a:chExt cx="245005" cy="262999"/>
          </a:xfrm>
        </p:grpSpPr>
        <p:sp>
          <p:nvSpPr>
            <p:cNvPr id="904" name="Rectangle 903">
              <a:extLst>
                <a:ext uri="{FF2B5EF4-FFF2-40B4-BE49-F238E27FC236}">
                  <a16:creationId xmlns="" xmlns:a16="http://schemas.microsoft.com/office/drawing/2014/main" id="{AFBF33AF-942D-9DBE-2A7E-7B22198548C3}"/>
                </a:ext>
              </a:extLst>
            </p:cNvPr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="" xmlns:a16="http://schemas.microsoft.com/office/drawing/2014/main" id="{6E0A2CF4-7EEE-370C-A0D4-6D0FFA733AF1}"/>
                </a:ext>
              </a:extLst>
            </p:cNvPr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092748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D01D13-4803-DF92-ABFC-99B6B208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9" y="2708647"/>
            <a:ext cx="8629380" cy="1026096"/>
          </a:xfrm>
          <a:prstGeom prst="rect">
            <a:avLst/>
          </a:prstGeom>
        </p:spPr>
      </p:pic>
      <p:sp>
        <p:nvSpPr>
          <p:cNvPr id="6" name="Google Shape;47;p15">
            <a:extLst>
              <a:ext uri="{FF2B5EF4-FFF2-40B4-BE49-F238E27FC236}">
                <a16:creationId xmlns="" xmlns:a16="http://schemas.microsoft.com/office/drawing/2014/main" id="{54270B2E-D407-FDDE-98F0-C52056E21141}"/>
              </a:ext>
            </a:extLst>
          </p:cNvPr>
          <p:cNvSpPr txBox="1">
            <a:spLocks/>
          </p:cNvSpPr>
          <p:nvPr/>
        </p:nvSpPr>
        <p:spPr>
          <a:xfrm>
            <a:off x="448696" y="963906"/>
            <a:ext cx="8437994" cy="62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/>
              <a:t>Nous avons opté pour un </a:t>
            </a:r>
            <a:r>
              <a:rPr lang="fr-FR" sz="1600" b="1" dirty="0">
                <a:solidFill>
                  <a:srgbClr val="00B050"/>
                </a:solidFill>
              </a:rPr>
              <a:t>réseau </a:t>
            </a:r>
            <a:r>
              <a:rPr lang="fr-FR" sz="1600" b="1" dirty="0" smtClean="0">
                <a:solidFill>
                  <a:srgbClr val="00B050"/>
                </a:solidFill>
              </a:rPr>
              <a:t>auto-encodeur </a:t>
            </a:r>
            <a:r>
              <a:rPr lang="fr-FR" sz="1600" dirty="0"/>
              <a:t>avec </a:t>
            </a:r>
            <a:r>
              <a:rPr lang="fr-FR" sz="1600" b="1" dirty="0">
                <a:solidFill>
                  <a:srgbClr val="00B050"/>
                </a:solidFill>
              </a:rPr>
              <a:t>des couches LSTM </a:t>
            </a:r>
            <a:r>
              <a:rPr lang="fr-FR" sz="1600" dirty="0"/>
              <a:t>dans notre choix de modèle.</a:t>
            </a:r>
            <a:endParaRPr lang="en-GB" sz="1600" dirty="0"/>
          </a:p>
        </p:txBody>
      </p:sp>
      <p:sp>
        <p:nvSpPr>
          <p:cNvPr id="8" name="Google Shape;47;p15">
            <a:extLst>
              <a:ext uri="{FF2B5EF4-FFF2-40B4-BE49-F238E27FC236}">
                <a16:creationId xmlns="" xmlns:a16="http://schemas.microsoft.com/office/drawing/2014/main" id="{CAF69991-B4CF-F0FA-3836-BF8CE7E54A5D}"/>
              </a:ext>
            </a:extLst>
          </p:cNvPr>
          <p:cNvSpPr txBox="1">
            <a:spLocks/>
          </p:cNvSpPr>
          <p:nvPr/>
        </p:nvSpPr>
        <p:spPr>
          <a:xfrm>
            <a:off x="448696" y="1525659"/>
            <a:ext cx="8437994" cy="62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1600" dirty="0"/>
          </a:p>
        </p:txBody>
      </p:sp>
      <p:sp>
        <p:nvSpPr>
          <p:cNvPr id="9" name="Google Shape;47;p15">
            <a:extLst>
              <a:ext uri="{FF2B5EF4-FFF2-40B4-BE49-F238E27FC236}">
                <a16:creationId xmlns="" xmlns:a16="http://schemas.microsoft.com/office/drawing/2014/main" id="{FDFA455E-740E-C69C-F86C-90CB72C77BB0}"/>
              </a:ext>
            </a:extLst>
          </p:cNvPr>
          <p:cNvSpPr txBox="1">
            <a:spLocks/>
          </p:cNvSpPr>
          <p:nvPr/>
        </p:nvSpPr>
        <p:spPr>
          <a:xfrm>
            <a:off x="1164264" y="1549360"/>
            <a:ext cx="7722425" cy="667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Apprentissage</a:t>
            </a:r>
            <a:r>
              <a:rPr lang="en-GB" sz="1600" dirty="0"/>
              <a:t> non </a:t>
            </a:r>
            <a:r>
              <a:rPr lang="en-GB" sz="1600" dirty="0" err="1"/>
              <a:t>supervisé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Données</a:t>
            </a:r>
            <a:r>
              <a:rPr lang="en-GB" sz="1600" dirty="0"/>
              <a:t> </a:t>
            </a:r>
            <a:r>
              <a:rPr lang="en-GB" sz="1600" dirty="0" err="1"/>
              <a:t>séquentielles</a:t>
            </a:r>
            <a:r>
              <a:rPr lang="en-GB" sz="1600" dirty="0"/>
              <a:t> ( </a:t>
            </a:r>
            <a:r>
              <a:rPr lang="en-GB" sz="1600" dirty="0" err="1"/>
              <a:t>température</a:t>
            </a:r>
            <a:r>
              <a:rPr lang="en-GB" sz="1600" dirty="0"/>
              <a:t>, </a:t>
            </a:r>
            <a:r>
              <a:rPr lang="en-GB" sz="1600" dirty="0" err="1"/>
              <a:t>vibrations..etc</a:t>
            </a:r>
            <a:r>
              <a:rPr lang="en-GB" sz="1600" dirty="0"/>
              <a:t>) </a:t>
            </a:r>
          </a:p>
        </p:txBody>
      </p:sp>
      <p:grpSp>
        <p:nvGrpSpPr>
          <p:cNvPr id="2" name="Google Shape;2305;p29">
            <a:extLst>
              <a:ext uri="{FF2B5EF4-FFF2-40B4-BE49-F238E27FC236}">
                <a16:creationId xmlns="" xmlns:a16="http://schemas.microsoft.com/office/drawing/2014/main" id="{8EB3A376-D1B9-71BE-31F9-CEBE3E0DB543}"/>
              </a:ext>
            </a:extLst>
          </p:cNvPr>
          <p:cNvGrpSpPr/>
          <p:nvPr/>
        </p:nvGrpSpPr>
        <p:grpSpPr>
          <a:xfrm>
            <a:off x="8283441" y="4149835"/>
            <a:ext cx="817857" cy="952579"/>
            <a:chOff x="457200" y="1642125"/>
            <a:chExt cx="2060891" cy="3089703"/>
          </a:xfrm>
        </p:grpSpPr>
        <p:sp>
          <p:nvSpPr>
            <p:cNvPr id="3" name="Google Shape;2306;p29">
              <a:extLst>
                <a:ext uri="{FF2B5EF4-FFF2-40B4-BE49-F238E27FC236}">
                  <a16:creationId xmlns="" xmlns:a16="http://schemas.microsoft.com/office/drawing/2014/main" id="{AD2E60BB-8B61-E6CA-1F3C-16C5F3805DE6}"/>
                </a:ext>
              </a:extLst>
            </p:cNvPr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307;p29">
              <a:extLst>
                <a:ext uri="{FF2B5EF4-FFF2-40B4-BE49-F238E27FC236}">
                  <a16:creationId xmlns="" xmlns:a16="http://schemas.microsoft.com/office/drawing/2014/main" id="{C902ED7B-D395-E469-9A68-A3B2463885C0}"/>
                </a:ext>
              </a:extLst>
            </p:cNvPr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59" name="Google Shape;2308;p29">
                <a:extLst>
                  <a:ext uri="{FF2B5EF4-FFF2-40B4-BE49-F238E27FC236}">
                    <a16:creationId xmlns="" xmlns:a16="http://schemas.microsoft.com/office/drawing/2014/main" id="{74AABB9B-B411-DF3B-C82B-26A8DE064DF8}"/>
                  </a:ext>
                </a:extLst>
              </p:cNvPr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09;p29">
                <a:extLst>
                  <a:ext uri="{FF2B5EF4-FFF2-40B4-BE49-F238E27FC236}">
                    <a16:creationId xmlns="" xmlns:a16="http://schemas.microsoft.com/office/drawing/2014/main" id="{81626E36-2DC6-DE0B-9DFA-41F10CCED2F5}"/>
                  </a:ext>
                </a:extLst>
              </p:cNvPr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10;p29">
                <a:extLst>
                  <a:ext uri="{FF2B5EF4-FFF2-40B4-BE49-F238E27FC236}">
                    <a16:creationId xmlns="" xmlns:a16="http://schemas.microsoft.com/office/drawing/2014/main" id="{DA29F0E7-2968-1D2E-430D-1A021DF922D9}"/>
                  </a:ext>
                </a:extLst>
              </p:cNvPr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11;p29">
                <a:extLst>
                  <a:ext uri="{FF2B5EF4-FFF2-40B4-BE49-F238E27FC236}">
                    <a16:creationId xmlns="" xmlns:a16="http://schemas.microsoft.com/office/drawing/2014/main" id="{61BCED67-52CC-4D35-8E16-D482175D1269}"/>
                  </a:ext>
                </a:extLst>
              </p:cNvPr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12;p29">
                <a:extLst>
                  <a:ext uri="{FF2B5EF4-FFF2-40B4-BE49-F238E27FC236}">
                    <a16:creationId xmlns="" xmlns:a16="http://schemas.microsoft.com/office/drawing/2014/main" id="{CA5451C0-9067-81E0-7098-AB6F6CC63F47}"/>
                  </a:ext>
                </a:extLst>
              </p:cNvPr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313;p29">
                <a:extLst>
                  <a:ext uri="{FF2B5EF4-FFF2-40B4-BE49-F238E27FC236}">
                    <a16:creationId xmlns="" xmlns:a16="http://schemas.microsoft.com/office/drawing/2014/main" id="{FC1CC59F-67AD-0560-069B-A21047083DC1}"/>
                  </a:ext>
                </a:extLst>
              </p:cNvPr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314;p29">
                <a:extLst>
                  <a:ext uri="{FF2B5EF4-FFF2-40B4-BE49-F238E27FC236}">
                    <a16:creationId xmlns="" xmlns:a16="http://schemas.microsoft.com/office/drawing/2014/main" id="{C0B89F73-E6A7-E85A-4D93-5253090AD0A9}"/>
                  </a:ext>
                </a:extLst>
              </p:cNvPr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315;p29">
                <a:extLst>
                  <a:ext uri="{FF2B5EF4-FFF2-40B4-BE49-F238E27FC236}">
                    <a16:creationId xmlns="" xmlns:a16="http://schemas.microsoft.com/office/drawing/2014/main" id="{B98DF3E7-0113-22BB-F01D-3225D4A25038}"/>
                  </a:ext>
                </a:extLst>
              </p:cNvPr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16;p29">
                <a:extLst>
                  <a:ext uri="{FF2B5EF4-FFF2-40B4-BE49-F238E27FC236}">
                    <a16:creationId xmlns="" xmlns:a16="http://schemas.microsoft.com/office/drawing/2014/main" id="{7D79A868-3EEE-3920-6217-4EFC229CAC60}"/>
                  </a:ext>
                </a:extLst>
              </p:cNvPr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17;p29">
                <a:extLst>
                  <a:ext uri="{FF2B5EF4-FFF2-40B4-BE49-F238E27FC236}">
                    <a16:creationId xmlns="" xmlns:a16="http://schemas.microsoft.com/office/drawing/2014/main" id="{9BE353E4-296D-65B0-4380-0C4DF9752B8D}"/>
                  </a:ext>
                </a:extLst>
              </p:cNvPr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318;p29">
                <a:extLst>
                  <a:ext uri="{FF2B5EF4-FFF2-40B4-BE49-F238E27FC236}">
                    <a16:creationId xmlns="" xmlns:a16="http://schemas.microsoft.com/office/drawing/2014/main" id="{04959774-300A-4ABF-3D93-9F87C4833BAE}"/>
                  </a:ext>
                </a:extLst>
              </p:cNvPr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19;p29">
              <a:extLst>
                <a:ext uri="{FF2B5EF4-FFF2-40B4-BE49-F238E27FC236}">
                  <a16:creationId xmlns="" xmlns:a16="http://schemas.microsoft.com/office/drawing/2014/main" id="{389EDF93-3287-4A8A-45D7-07B3E9F1BB3D}"/>
                </a:ext>
              </a:extLst>
            </p:cNvPr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20;p29">
              <a:extLst>
                <a:ext uri="{FF2B5EF4-FFF2-40B4-BE49-F238E27FC236}">
                  <a16:creationId xmlns="" xmlns:a16="http://schemas.microsoft.com/office/drawing/2014/main" id="{B58F8573-1B90-7C40-777C-0FBBC4926425}"/>
                </a:ext>
              </a:extLst>
            </p:cNvPr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8" name="Google Shape;2321;p29">
                <a:extLst>
                  <a:ext uri="{FF2B5EF4-FFF2-40B4-BE49-F238E27FC236}">
                    <a16:creationId xmlns="" xmlns:a16="http://schemas.microsoft.com/office/drawing/2014/main" id="{B89EC726-B78D-47C9-B5A4-B8F408C28302}"/>
                  </a:ext>
                </a:extLst>
              </p:cNvPr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22;p29">
                <a:extLst>
                  <a:ext uri="{FF2B5EF4-FFF2-40B4-BE49-F238E27FC236}">
                    <a16:creationId xmlns="" xmlns:a16="http://schemas.microsoft.com/office/drawing/2014/main" id="{A5D62954-F89D-F3AE-094F-2B865FC70F46}"/>
                  </a:ext>
                </a:extLst>
              </p:cNvPr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23;p29">
                <a:extLst>
                  <a:ext uri="{FF2B5EF4-FFF2-40B4-BE49-F238E27FC236}">
                    <a16:creationId xmlns="" xmlns:a16="http://schemas.microsoft.com/office/drawing/2014/main" id="{F88F1A7F-FC85-AE28-9708-249C1D41E1CA}"/>
                  </a:ext>
                </a:extLst>
              </p:cNvPr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24;p29">
                <a:extLst>
                  <a:ext uri="{FF2B5EF4-FFF2-40B4-BE49-F238E27FC236}">
                    <a16:creationId xmlns="" xmlns:a16="http://schemas.microsoft.com/office/drawing/2014/main" id="{B46DB913-6E85-A241-167D-DDBE965BF6B3}"/>
                  </a:ext>
                </a:extLst>
              </p:cNvPr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25;p29">
                <a:extLst>
                  <a:ext uri="{FF2B5EF4-FFF2-40B4-BE49-F238E27FC236}">
                    <a16:creationId xmlns="" xmlns:a16="http://schemas.microsoft.com/office/drawing/2014/main" id="{AD4B0F42-96A6-AD30-E915-44BFDF4B6770}"/>
                  </a:ext>
                </a:extLst>
              </p:cNvPr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26;p29">
                <a:extLst>
                  <a:ext uri="{FF2B5EF4-FFF2-40B4-BE49-F238E27FC236}">
                    <a16:creationId xmlns="" xmlns:a16="http://schemas.microsoft.com/office/drawing/2014/main" id="{4F03EB88-9AAE-BAE0-A6E0-49A524578398}"/>
                  </a:ext>
                </a:extLst>
              </p:cNvPr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27;p29">
                <a:extLst>
                  <a:ext uri="{FF2B5EF4-FFF2-40B4-BE49-F238E27FC236}">
                    <a16:creationId xmlns="" xmlns:a16="http://schemas.microsoft.com/office/drawing/2014/main" id="{045B7FCC-D504-D46E-16F4-084FF851FFD6}"/>
                  </a:ext>
                </a:extLst>
              </p:cNvPr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28;p29">
                <a:extLst>
                  <a:ext uri="{FF2B5EF4-FFF2-40B4-BE49-F238E27FC236}">
                    <a16:creationId xmlns="" xmlns:a16="http://schemas.microsoft.com/office/drawing/2014/main" id="{3A7FEF0A-7219-ACEF-B8CC-CADDAE647704}"/>
                  </a:ext>
                </a:extLst>
              </p:cNvPr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9;p29">
                <a:extLst>
                  <a:ext uri="{FF2B5EF4-FFF2-40B4-BE49-F238E27FC236}">
                    <a16:creationId xmlns="" xmlns:a16="http://schemas.microsoft.com/office/drawing/2014/main" id="{C8387A91-5A38-346D-B175-19F2E0C54044}"/>
                  </a:ext>
                </a:extLst>
              </p:cNvPr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30;p29">
                <a:extLst>
                  <a:ext uri="{FF2B5EF4-FFF2-40B4-BE49-F238E27FC236}">
                    <a16:creationId xmlns="" xmlns:a16="http://schemas.microsoft.com/office/drawing/2014/main" id="{9D566D1E-3373-66EF-7D7F-4612CED95DDD}"/>
                  </a:ext>
                </a:extLst>
              </p:cNvPr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31;p29">
                <a:extLst>
                  <a:ext uri="{FF2B5EF4-FFF2-40B4-BE49-F238E27FC236}">
                    <a16:creationId xmlns="" xmlns:a16="http://schemas.microsoft.com/office/drawing/2014/main" id="{45020023-5804-1B21-3AF7-6C518669B384}"/>
                  </a:ext>
                </a:extLst>
              </p:cNvPr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332;p29">
              <a:extLst>
                <a:ext uri="{FF2B5EF4-FFF2-40B4-BE49-F238E27FC236}">
                  <a16:creationId xmlns="" xmlns:a16="http://schemas.microsoft.com/office/drawing/2014/main" id="{42F48CD8-77DD-5ACE-3114-1E6B0814F086}"/>
                </a:ext>
              </a:extLst>
            </p:cNvPr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3;p29">
              <a:extLst>
                <a:ext uri="{FF2B5EF4-FFF2-40B4-BE49-F238E27FC236}">
                  <a16:creationId xmlns="" xmlns:a16="http://schemas.microsoft.com/office/drawing/2014/main" id="{154CF17E-3300-EA6C-A2A9-BA8100AD4B4C}"/>
                </a:ext>
              </a:extLst>
            </p:cNvPr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29">
              <a:extLst>
                <a:ext uri="{FF2B5EF4-FFF2-40B4-BE49-F238E27FC236}">
                  <a16:creationId xmlns="" xmlns:a16="http://schemas.microsoft.com/office/drawing/2014/main" id="{30D76AD9-48BD-1835-5A8A-89326E49921B}"/>
                </a:ext>
              </a:extLst>
            </p:cNvPr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29">
              <a:extLst>
                <a:ext uri="{FF2B5EF4-FFF2-40B4-BE49-F238E27FC236}">
                  <a16:creationId xmlns="" xmlns:a16="http://schemas.microsoft.com/office/drawing/2014/main" id="{CBFF667B-6C2D-77EC-5FDC-CD69C5C6C485}"/>
                </a:ext>
              </a:extLst>
            </p:cNvPr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29">
              <a:extLst>
                <a:ext uri="{FF2B5EF4-FFF2-40B4-BE49-F238E27FC236}">
                  <a16:creationId xmlns="" xmlns:a16="http://schemas.microsoft.com/office/drawing/2014/main" id="{FE3F6733-A166-F346-E16C-50DE001F5B41}"/>
                </a:ext>
              </a:extLst>
            </p:cNvPr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29">
              <a:extLst>
                <a:ext uri="{FF2B5EF4-FFF2-40B4-BE49-F238E27FC236}">
                  <a16:creationId xmlns="" xmlns:a16="http://schemas.microsoft.com/office/drawing/2014/main" id="{F165B4EE-8FFB-1D7E-620C-B5B8ED910594}"/>
                </a:ext>
              </a:extLst>
            </p:cNvPr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29">
              <a:extLst>
                <a:ext uri="{FF2B5EF4-FFF2-40B4-BE49-F238E27FC236}">
                  <a16:creationId xmlns="" xmlns:a16="http://schemas.microsoft.com/office/drawing/2014/main" id="{AB04C7BE-079A-D7A1-D81D-E067B69257DC}"/>
                </a:ext>
              </a:extLst>
            </p:cNvPr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29">
              <a:extLst>
                <a:ext uri="{FF2B5EF4-FFF2-40B4-BE49-F238E27FC236}">
                  <a16:creationId xmlns="" xmlns:a16="http://schemas.microsoft.com/office/drawing/2014/main" id="{4D332374-9395-DA7E-50C4-FDBAB14FC327}"/>
                </a:ext>
              </a:extLst>
            </p:cNvPr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29">
              <a:extLst>
                <a:ext uri="{FF2B5EF4-FFF2-40B4-BE49-F238E27FC236}">
                  <a16:creationId xmlns="" xmlns:a16="http://schemas.microsoft.com/office/drawing/2014/main" id="{50AB8071-31AA-EC83-F0A8-1968C8CC1647}"/>
                </a:ext>
              </a:extLst>
            </p:cNvPr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29">
              <a:extLst>
                <a:ext uri="{FF2B5EF4-FFF2-40B4-BE49-F238E27FC236}">
                  <a16:creationId xmlns="" xmlns:a16="http://schemas.microsoft.com/office/drawing/2014/main" id="{E8762F36-A85D-3EA6-C56C-987A3F8F40DF}"/>
                </a:ext>
              </a:extLst>
            </p:cNvPr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29">
              <a:extLst>
                <a:ext uri="{FF2B5EF4-FFF2-40B4-BE49-F238E27FC236}">
                  <a16:creationId xmlns="" xmlns:a16="http://schemas.microsoft.com/office/drawing/2014/main" id="{3BE93942-A2F5-B6E7-F5B7-587A745FAD69}"/>
                </a:ext>
              </a:extLst>
            </p:cNvPr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29">
              <a:extLst>
                <a:ext uri="{FF2B5EF4-FFF2-40B4-BE49-F238E27FC236}">
                  <a16:creationId xmlns="" xmlns:a16="http://schemas.microsoft.com/office/drawing/2014/main" id="{3905DC15-8AF5-61A7-A80B-F728EF08111D}"/>
                </a:ext>
              </a:extLst>
            </p:cNvPr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29">
              <a:extLst>
                <a:ext uri="{FF2B5EF4-FFF2-40B4-BE49-F238E27FC236}">
                  <a16:creationId xmlns="" xmlns:a16="http://schemas.microsoft.com/office/drawing/2014/main" id="{8288FA2D-5934-8B38-A8DC-AA5929656C02}"/>
                </a:ext>
              </a:extLst>
            </p:cNvPr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29">
              <a:extLst>
                <a:ext uri="{FF2B5EF4-FFF2-40B4-BE49-F238E27FC236}">
                  <a16:creationId xmlns="" xmlns:a16="http://schemas.microsoft.com/office/drawing/2014/main" id="{9EA169A1-58AF-96AA-9193-A2B01393BC22}"/>
                </a:ext>
              </a:extLst>
            </p:cNvPr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29">
              <a:extLst>
                <a:ext uri="{FF2B5EF4-FFF2-40B4-BE49-F238E27FC236}">
                  <a16:creationId xmlns="" xmlns:a16="http://schemas.microsoft.com/office/drawing/2014/main" id="{1AD506A0-5D6A-1B7F-6BC5-501B20BFD846}"/>
                </a:ext>
              </a:extLst>
            </p:cNvPr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29">
              <a:extLst>
                <a:ext uri="{FF2B5EF4-FFF2-40B4-BE49-F238E27FC236}">
                  <a16:creationId xmlns="" xmlns:a16="http://schemas.microsoft.com/office/drawing/2014/main" id="{DC65E1B3-990E-8315-24F9-09D41CF87021}"/>
                </a:ext>
              </a:extLst>
            </p:cNvPr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29">
              <a:extLst>
                <a:ext uri="{FF2B5EF4-FFF2-40B4-BE49-F238E27FC236}">
                  <a16:creationId xmlns="" xmlns:a16="http://schemas.microsoft.com/office/drawing/2014/main" id="{1902529D-1513-01A0-60C9-8BAC5C44134D}"/>
                </a:ext>
              </a:extLst>
            </p:cNvPr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9;p29">
              <a:extLst>
                <a:ext uri="{FF2B5EF4-FFF2-40B4-BE49-F238E27FC236}">
                  <a16:creationId xmlns="" xmlns:a16="http://schemas.microsoft.com/office/drawing/2014/main" id="{0050B72E-4ECF-C77E-67EC-29914659A152}"/>
                </a:ext>
              </a:extLst>
            </p:cNvPr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0;p29">
              <a:extLst>
                <a:ext uri="{FF2B5EF4-FFF2-40B4-BE49-F238E27FC236}">
                  <a16:creationId xmlns="" xmlns:a16="http://schemas.microsoft.com/office/drawing/2014/main" id="{1FF7A70B-1D25-4A0F-BD70-10A9FAC2696F}"/>
                </a:ext>
              </a:extLst>
            </p:cNvPr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1;p29">
              <a:extLst>
                <a:ext uri="{FF2B5EF4-FFF2-40B4-BE49-F238E27FC236}">
                  <a16:creationId xmlns="" xmlns:a16="http://schemas.microsoft.com/office/drawing/2014/main" id="{DE53E579-6453-AF3D-79C6-0CEA5AE24CAF}"/>
                </a:ext>
              </a:extLst>
            </p:cNvPr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352;p29">
              <a:extLst>
                <a:ext uri="{FF2B5EF4-FFF2-40B4-BE49-F238E27FC236}">
                  <a16:creationId xmlns="" xmlns:a16="http://schemas.microsoft.com/office/drawing/2014/main" id="{F31AEF7A-35A2-5D67-8C7D-CF75A56EA28A}"/>
                </a:ext>
              </a:extLst>
            </p:cNvPr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34" name="Google Shape;2353;p29">
                <a:extLst>
                  <a:ext uri="{FF2B5EF4-FFF2-40B4-BE49-F238E27FC236}">
                    <a16:creationId xmlns="" xmlns:a16="http://schemas.microsoft.com/office/drawing/2014/main" id="{880B5B37-62F1-D5F6-BE80-10F1A2C6373D}"/>
                  </a:ext>
                </a:extLst>
              </p:cNvPr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4;p29">
                <a:extLst>
                  <a:ext uri="{FF2B5EF4-FFF2-40B4-BE49-F238E27FC236}">
                    <a16:creationId xmlns="" xmlns:a16="http://schemas.microsoft.com/office/drawing/2014/main" id="{65F7B055-A31F-7D06-DCDF-D1C132A43723}"/>
                  </a:ext>
                </a:extLst>
              </p:cNvPr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5;p29">
                <a:extLst>
                  <a:ext uri="{FF2B5EF4-FFF2-40B4-BE49-F238E27FC236}">
                    <a16:creationId xmlns="" xmlns:a16="http://schemas.microsoft.com/office/drawing/2014/main" id="{5AEC03ED-5B92-0B21-0B67-26528CEA55B3}"/>
                  </a:ext>
                </a:extLst>
              </p:cNvPr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6;p29">
                <a:extLst>
                  <a:ext uri="{FF2B5EF4-FFF2-40B4-BE49-F238E27FC236}">
                    <a16:creationId xmlns="" xmlns:a16="http://schemas.microsoft.com/office/drawing/2014/main" id="{79357A52-BC7A-8350-C3F7-9DEA280F6AA3}"/>
                  </a:ext>
                </a:extLst>
              </p:cNvPr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57;p29">
                <a:extLst>
                  <a:ext uri="{FF2B5EF4-FFF2-40B4-BE49-F238E27FC236}">
                    <a16:creationId xmlns="" xmlns:a16="http://schemas.microsoft.com/office/drawing/2014/main" id="{67BABB3D-0EBC-E353-BA3B-28CCA144695E}"/>
                  </a:ext>
                </a:extLst>
              </p:cNvPr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58;p29">
                <a:extLst>
                  <a:ext uri="{FF2B5EF4-FFF2-40B4-BE49-F238E27FC236}">
                    <a16:creationId xmlns="" xmlns:a16="http://schemas.microsoft.com/office/drawing/2014/main" id="{173BDCD4-AE9E-5457-972C-51AAE3EBA9F0}"/>
                  </a:ext>
                </a:extLst>
              </p:cNvPr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59;p29">
                <a:extLst>
                  <a:ext uri="{FF2B5EF4-FFF2-40B4-BE49-F238E27FC236}">
                    <a16:creationId xmlns="" xmlns:a16="http://schemas.microsoft.com/office/drawing/2014/main" id="{DDE9CE0D-0A56-C22A-6AAF-091ACA3E0F82}"/>
                  </a:ext>
                </a:extLst>
              </p:cNvPr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60;p29">
                <a:extLst>
                  <a:ext uri="{FF2B5EF4-FFF2-40B4-BE49-F238E27FC236}">
                    <a16:creationId xmlns="" xmlns:a16="http://schemas.microsoft.com/office/drawing/2014/main" id="{43BF1AC2-A703-7E19-AD60-B3FE14AC50FD}"/>
                  </a:ext>
                </a:extLst>
              </p:cNvPr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61;p29">
                <a:extLst>
                  <a:ext uri="{FF2B5EF4-FFF2-40B4-BE49-F238E27FC236}">
                    <a16:creationId xmlns="" xmlns:a16="http://schemas.microsoft.com/office/drawing/2014/main" id="{23CB2B0F-29C8-3189-FD2A-EF8680008D23}"/>
                  </a:ext>
                </a:extLst>
              </p:cNvPr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62;p29">
                <a:extLst>
                  <a:ext uri="{FF2B5EF4-FFF2-40B4-BE49-F238E27FC236}">
                    <a16:creationId xmlns="" xmlns:a16="http://schemas.microsoft.com/office/drawing/2014/main" id="{FC222626-FC27-E777-6B89-E231816A761B}"/>
                  </a:ext>
                </a:extLst>
              </p:cNvPr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63;p29">
                <a:extLst>
                  <a:ext uri="{FF2B5EF4-FFF2-40B4-BE49-F238E27FC236}">
                    <a16:creationId xmlns="" xmlns:a16="http://schemas.microsoft.com/office/drawing/2014/main" id="{069AAE32-15F7-461C-6CB0-D29EF455456B}"/>
                  </a:ext>
                </a:extLst>
              </p:cNvPr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64;p29">
                <a:extLst>
                  <a:ext uri="{FF2B5EF4-FFF2-40B4-BE49-F238E27FC236}">
                    <a16:creationId xmlns="" xmlns:a16="http://schemas.microsoft.com/office/drawing/2014/main" id="{9B10575A-6DF8-2DFB-65DA-A642CB55F1E3}"/>
                  </a:ext>
                </a:extLst>
              </p:cNvPr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65;p29">
                <a:extLst>
                  <a:ext uri="{FF2B5EF4-FFF2-40B4-BE49-F238E27FC236}">
                    <a16:creationId xmlns="" xmlns:a16="http://schemas.microsoft.com/office/drawing/2014/main" id="{E5FB0353-08BE-87F8-5FD0-361A6A7BD191}"/>
                  </a:ext>
                </a:extLst>
              </p:cNvPr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66;p29">
                <a:extLst>
                  <a:ext uri="{FF2B5EF4-FFF2-40B4-BE49-F238E27FC236}">
                    <a16:creationId xmlns="" xmlns:a16="http://schemas.microsoft.com/office/drawing/2014/main" id="{E14E8C72-DC2E-062E-DBC7-38AC7EAF3E4E}"/>
                  </a:ext>
                </a:extLst>
              </p:cNvPr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2367;p29">
              <a:extLst>
                <a:ext uri="{FF2B5EF4-FFF2-40B4-BE49-F238E27FC236}">
                  <a16:creationId xmlns="" xmlns:a16="http://schemas.microsoft.com/office/drawing/2014/main" id="{D0548837-F151-08A1-BE3D-975CFA9D8DF3}"/>
                </a:ext>
              </a:extLst>
            </p:cNvPr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68;p29">
              <a:extLst>
                <a:ext uri="{FF2B5EF4-FFF2-40B4-BE49-F238E27FC236}">
                  <a16:creationId xmlns="" xmlns:a16="http://schemas.microsoft.com/office/drawing/2014/main" id="{E4E75DC5-7EC0-0A34-F6A7-D1920223807A}"/>
                </a:ext>
              </a:extLst>
            </p:cNvPr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roupe 55">
            <a:extLst>
              <a:ext uri="{FF2B5EF4-FFF2-40B4-BE49-F238E27FC236}">
                <a16:creationId xmlns="" xmlns:a16="http://schemas.microsoft.com/office/drawing/2014/main" id="{5DFDAEFC-10F2-5181-C717-77B2B49CA9B3}"/>
              </a:ext>
            </a:extLst>
          </p:cNvPr>
          <p:cNvGrpSpPr/>
          <p:nvPr/>
        </p:nvGrpSpPr>
        <p:grpSpPr>
          <a:xfrm>
            <a:off x="843104" y="402153"/>
            <a:ext cx="245005" cy="262999"/>
            <a:chOff x="581613" y="811986"/>
            <a:chExt cx="245005" cy="262999"/>
          </a:xfrm>
        </p:grpSpPr>
        <p:sp>
          <p:nvSpPr>
            <p:cNvPr id="907" name="Rectangle 906">
              <a:extLst>
                <a:ext uri="{FF2B5EF4-FFF2-40B4-BE49-F238E27FC236}">
                  <a16:creationId xmlns="" xmlns:a16="http://schemas.microsoft.com/office/drawing/2014/main" id="{D57BA39E-AC75-4846-75A7-AE2416EA2901}"/>
                </a:ext>
              </a:extLst>
            </p:cNvPr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="" xmlns:a16="http://schemas.microsoft.com/office/drawing/2014/main" id="{124F0B95-302D-3C3E-2117-9333F57B3398}"/>
                </a:ext>
              </a:extLst>
            </p:cNvPr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4" name="Titre 1">
            <a:extLst>
              <a:ext uri="{FF2B5EF4-FFF2-40B4-BE49-F238E27FC236}">
                <a16:creationId xmlns="" xmlns:a16="http://schemas.microsoft.com/office/drawing/2014/main" id="{5E84642E-96B4-BA2E-89F6-B11037332514}"/>
              </a:ext>
            </a:extLst>
          </p:cNvPr>
          <p:cNvSpPr txBox="1">
            <a:spLocks/>
          </p:cNvSpPr>
          <p:nvPr/>
        </p:nvSpPr>
        <p:spPr>
          <a:xfrm>
            <a:off x="-461622" y="338514"/>
            <a:ext cx="724221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b="1" dirty="0" smtClean="0">
                <a:solidFill>
                  <a:srgbClr val="FFC000"/>
                </a:solidFill>
              </a:rPr>
              <a:t>Développement Du Modèle</a:t>
            </a:r>
            <a:endParaRPr lang="fr-F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165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;p15">
            <a:extLst>
              <a:ext uri="{FF2B5EF4-FFF2-40B4-BE49-F238E27FC236}">
                <a16:creationId xmlns="" xmlns:a16="http://schemas.microsoft.com/office/drawing/2014/main" id="{54270B2E-D407-FDDE-98F0-C52056E21141}"/>
              </a:ext>
            </a:extLst>
          </p:cNvPr>
          <p:cNvSpPr txBox="1">
            <a:spLocks/>
          </p:cNvSpPr>
          <p:nvPr/>
        </p:nvSpPr>
        <p:spPr>
          <a:xfrm>
            <a:off x="912378" y="1271688"/>
            <a:ext cx="8437994" cy="62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 err="1"/>
              <a:t>Métrique</a:t>
            </a:r>
            <a:r>
              <a:rPr lang="en-GB" sz="1800" b="1" dirty="0"/>
              <a:t> </a:t>
            </a:r>
            <a:r>
              <a:rPr lang="en-GB" sz="1800" b="1" dirty="0" err="1"/>
              <a:t>d’évaluation</a:t>
            </a:r>
            <a:r>
              <a:rPr lang="en-GB" sz="1800" b="1" dirty="0"/>
              <a:t>  </a:t>
            </a:r>
          </a:p>
        </p:txBody>
      </p:sp>
      <p:grpSp>
        <p:nvGrpSpPr>
          <p:cNvPr id="2" name="Google Shape;2305;p29">
            <a:extLst>
              <a:ext uri="{FF2B5EF4-FFF2-40B4-BE49-F238E27FC236}">
                <a16:creationId xmlns="" xmlns:a16="http://schemas.microsoft.com/office/drawing/2014/main" id="{8EB3A376-D1B9-71BE-31F9-CEBE3E0DB543}"/>
              </a:ext>
            </a:extLst>
          </p:cNvPr>
          <p:cNvGrpSpPr/>
          <p:nvPr/>
        </p:nvGrpSpPr>
        <p:grpSpPr>
          <a:xfrm>
            <a:off x="8283441" y="4149835"/>
            <a:ext cx="817857" cy="952579"/>
            <a:chOff x="457200" y="1642125"/>
            <a:chExt cx="2060891" cy="3089703"/>
          </a:xfrm>
        </p:grpSpPr>
        <p:sp>
          <p:nvSpPr>
            <p:cNvPr id="3" name="Google Shape;2306;p29">
              <a:extLst>
                <a:ext uri="{FF2B5EF4-FFF2-40B4-BE49-F238E27FC236}">
                  <a16:creationId xmlns="" xmlns:a16="http://schemas.microsoft.com/office/drawing/2014/main" id="{AD2E60BB-8B61-E6CA-1F3C-16C5F3805DE6}"/>
                </a:ext>
              </a:extLst>
            </p:cNvPr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307;p29">
              <a:extLst>
                <a:ext uri="{FF2B5EF4-FFF2-40B4-BE49-F238E27FC236}">
                  <a16:creationId xmlns="" xmlns:a16="http://schemas.microsoft.com/office/drawing/2014/main" id="{C902ED7B-D395-E469-9A68-A3B2463885C0}"/>
                </a:ext>
              </a:extLst>
            </p:cNvPr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59" name="Google Shape;2308;p29">
                <a:extLst>
                  <a:ext uri="{FF2B5EF4-FFF2-40B4-BE49-F238E27FC236}">
                    <a16:creationId xmlns="" xmlns:a16="http://schemas.microsoft.com/office/drawing/2014/main" id="{74AABB9B-B411-DF3B-C82B-26A8DE064DF8}"/>
                  </a:ext>
                </a:extLst>
              </p:cNvPr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09;p29">
                <a:extLst>
                  <a:ext uri="{FF2B5EF4-FFF2-40B4-BE49-F238E27FC236}">
                    <a16:creationId xmlns="" xmlns:a16="http://schemas.microsoft.com/office/drawing/2014/main" id="{81626E36-2DC6-DE0B-9DFA-41F10CCED2F5}"/>
                  </a:ext>
                </a:extLst>
              </p:cNvPr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10;p29">
                <a:extLst>
                  <a:ext uri="{FF2B5EF4-FFF2-40B4-BE49-F238E27FC236}">
                    <a16:creationId xmlns="" xmlns:a16="http://schemas.microsoft.com/office/drawing/2014/main" id="{DA29F0E7-2968-1D2E-430D-1A021DF922D9}"/>
                  </a:ext>
                </a:extLst>
              </p:cNvPr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11;p29">
                <a:extLst>
                  <a:ext uri="{FF2B5EF4-FFF2-40B4-BE49-F238E27FC236}">
                    <a16:creationId xmlns="" xmlns:a16="http://schemas.microsoft.com/office/drawing/2014/main" id="{61BCED67-52CC-4D35-8E16-D482175D1269}"/>
                  </a:ext>
                </a:extLst>
              </p:cNvPr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12;p29">
                <a:extLst>
                  <a:ext uri="{FF2B5EF4-FFF2-40B4-BE49-F238E27FC236}">
                    <a16:creationId xmlns="" xmlns:a16="http://schemas.microsoft.com/office/drawing/2014/main" id="{CA5451C0-9067-81E0-7098-AB6F6CC63F47}"/>
                  </a:ext>
                </a:extLst>
              </p:cNvPr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313;p29">
                <a:extLst>
                  <a:ext uri="{FF2B5EF4-FFF2-40B4-BE49-F238E27FC236}">
                    <a16:creationId xmlns="" xmlns:a16="http://schemas.microsoft.com/office/drawing/2014/main" id="{FC1CC59F-67AD-0560-069B-A21047083DC1}"/>
                  </a:ext>
                </a:extLst>
              </p:cNvPr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314;p29">
                <a:extLst>
                  <a:ext uri="{FF2B5EF4-FFF2-40B4-BE49-F238E27FC236}">
                    <a16:creationId xmlns="" xmlns:a16="http://schemas.microsoft.com/office/drawing/2014/main" id="{C0B89F73-E6A7-E85A-4D93-5253090AD0A9}"/>
                  </a:ext>
                </a:extLst>
              </p:cNvPr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315;p29">
                <a:extLst>
                  <a:ext uri="{FF2B5EF4-FFF2-40B4-BE49-F238E27FC236}">
                    <a16:creationId xmlns="" xmlns:a16="http://schemas.microsoft.com/office/drawing/2014/main" id="{B98DF3E7-0113-22BB-F01D-3225D4A25038}"/>
                  </a:ext>
                </a:extLst>
              </p:cNvPr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16;p29">
                <a:extLst>
                  <a:ext uri="{FF2B5EF4-FFF2-40B4-BE49-F238E27FC236}">
                    <a16:creationId xmlns="" xmlns:a16="http://schemas.microsoft.com/office/drawing/2014/main" id="{7D79A868-3EEE-3920-6217-4EFC229CAC60}"/>
                  </a:ext>
                </a:extLst>
              </p:cNvPr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17;p29">
                <a:extLst>
                  <a:ext uri="{FF2B5EF4-FFF2-40B4-BE49-F238E27FC236}">
                    <a16:creationId xmlns="" xmlns:a16="http://schemas.microsoft.com/office/drawing/2014/main" id="{9BE353E4-296D-65B0-4380-0C4DF9752B8D}"/>
                  </a:ext>
                </a:extLst>
              </p:cNvPr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318;p29">
                <a:extLst>
                  <a:ext uri="{FF2B5EF4-FFF2-40B4-BE49-F238E27FC236}">
                    <a16:creationId xmlns="" xmlns:a16="http://schemas.microsoft.com/office/drawing/2014/main" id="{04959774-300A-4ABF-3D93-9F87C4833BAE}"/>
                  </a:ext>
                </a:extLst>
              </p:cNvPr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19;p29">
              <a:extLst>
                <a:ext uri="{FF2B5EF4-FFF2-40B4-BE49-F238E27FC236}">
                  <a16:creationId xmlns="" xmlns:a16="http://schemas.microsoft.com/office/drawing/2014/main" id="{389EDF93-3287-4A8A-45D7-07B3E9F1BB3D}"/>
                </a:ext>
              </a:extLst>
            </p:cNvPr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20;p29">
              <a:extLst>
                <a:ext uri="{FF2B5EF4-FFF2-40B4-BE49-F238E27FC236}">
                  <a16:creationId xmlns="" xmlns:a16="http://schemas.microsoft.com/office/drawing/2014/main" id="{B58F8573-1B90-7C40-777C-0FBBC4926425}"/>
                </a:ext>
              </a:extLst>
            </p:cNvPr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8" name="Google Shape;2321;p29">
                <a:extLst>
                  <a:ext uri="{FF2B5EF4-FFF2-40B4-BE49-F238E27FC236}">
                    <a16:creationId xmlns="" xmlns:a16="http://schemas.microsoft.com/office/drawing/2014/main" id="{B89EC726-B78D-47C9-B5A4-B8F408C28302}"/>
                  </a:ext>
                </a:extLst>
              </p:cNvPr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22;p29">
                <a:extLst>
                  <a:ext uri="{FF2B5EF4-FFF2-40B4-BE49-F238E27FC236}">
                    <a16:creationId xmlns="" xmlns:a16="http://schemas.microsoft.com/office/drawing/2014/main" id="{A5D62954-F89D-F3AE-094F-2B865FC70F46}"/>
                  </a:ext>
                </a:extLst>
              </p:cNvPr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23;p29">
                <a:extLst>
                  <a:ext uri="{FF2B5EF4-FFF2-40B4-BE49-F238E27FC236}">
                    <a16:creationId xmlns="" xmlns:a16="http://schemas.microsoft.com/office/drawing/2014/main" id="{F88F1A7F-FC85-AE28-9708-249C1D41E1CA}"/>
                  </a:ext>
                </a:extLst>
              </p:cNvPr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24;p29">
                <a:extLst>
                  <a:ext uri="{FF2B5EF4-FFF2-40B4-BE49-F238E27FC236}">
                    <a16:creationId xmlns="" xmlns:a16="http://schemas.microsoft.com/office/drawing/2014/main" id="{B46DB913-6E85-A241-167D-DDBE965BF6B3}"/>
                  </a:ext>
                </a:extLst>
              </p:cNvPr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25;p29">
                <a:extLst>
                  <a:ext uri="{FF2B5EF4-FFF2-40B4-BE49-F238E27FC236}">
                    <a16:creationId xmlns="" xmlns:a16="http://schemas.microsoft.com/office/drawing/2014/main" id="{AD4B0F42-96A6-AD30-E915-44BFDF4B6770}"/>
                  </a:ext>
                </a:extLst>
              </p:cNvPr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26;p29">
                <a:extLst>
                  <a:ext uri="{FF2B5EF4-FFF2-40B4-BE49-F238E27FC236}">
                    <a16:creationId xmlns="" xmlns:a16="http://schemas.microsoft.com/office/drawing/2014/main" id="{4F03EB88-9AAE-BAE0-A6E0-49A524578398}"/>
                  </a:ext>
                </a:extLst>
              </p:cNvPr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27;p29">
                <a:extLst>
                  <a:ext uri="{FF2B5EF4-FFF2-40B4-BE49-F238E27FC236}">
                    <a16:creationId xmlns="" xmlns:a16="http://schemas.microsoft.com/office/drawing/2014/main" id="{045B7FCC-D504-D46E-16F4-084FF851FFD6}"/>
                  </a:ext>
                </a:extLst>
              </p:cNvPr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28;p29">
                <a:extLst>
                  <a:ext uri="{FF2B5EF4-FFF2-40B4-BE49-F238E27FC236}">
                    <a16:creationId xmlns="" xmlns:a16="http://schemas.microsoft.com/office/drawing/2014/main" id="{3A7FEF0A-7219-ACEF-B8CC-CADDAE647704}"/>
                  </a:ext>
                </a:extLst>
              </p:cNvPr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9;p29">
                <a:extLst>
                  <a:ext uri="{FF2B5EF4-FFF2-40B4-BE49-F238E27FC236}">
                    <a16:creationId xmlns="" xmlns:a16="http://schemas.microsoft.com/office/drawing/2014/main" id="{C8387A91-5A38-346D-B175-19F2E0C54044}"/>
                  </a:ext>
                </a:extLst>
              </p:cNvPr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30;p29">
                <a:extLst>
                  <a:ext uri="{FF2B5EF4-FFF2-40B4-BE49-F238E27FC236}">
                    <a16:creationId xmlns="" xmlns:a16="http://schemas.microsoft.com/office/drawing/2014/main" id="{9D566D1E-3373-66EF-7D7F-4612CED95DDD}"/>
                  </a:ext>
                </a:extLst>
              </p:cNvPr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31;p29">
                <a:extLst>
                  <a:ext uri="{FF2B5EF4-FFF2-40B4-BE49-F238E27FC236}">
                    <a16:creationId xmlns="" xmlns:a16="http://schemas.microsoft.com/office/drawing/2014/main" id="{45020023-5804-1B21-3AF7-6C518669B384}"/>
                  </a:ext>
                </a:extLst>
              </p:cNvPr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332;p29">
              <a:extLst>
                <a:ext uri="{FF2B5EF4-FFF2-40B4-BE49-F238E27FC236}">
                  <a16:creationId xmlns="" xmlns:a16="http://schemas.microsoft.com/office/drawing/2014/main" id="{42F48CD8-77DD-5ACE-3114-1E6B0814F086}"/>
                </a:ext>
              </a:extLst>
            </p:cNvPr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3;p29">
              <a:extLst>
                <a:ext uri="{FF2B5EF4-FFF2-40B4-BE49-F238E27FC236}">
                  <a16:creationId xmlns="" xmlns:a16="http://schemas.microsoft.com/office/drawing/2014/main" id="{154CF17E-3300-EA6C-A2A9-BA8100AD4B4C}"/>
                </a:ext>
              </a:extLst>
            </p:cNvPr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29">
              <a:extLst>
                <a:ext uri="{FF2B5EF4-FFF2-40B4-BE49-F238E27FC236}">
                  <a16:creationId xmlns="" xmlns:a16="http://schemas.microsoft.com/office/drawing/2014/main" id="{30D76AD9-48BD-1835-5A8A-89326E49921B}"/>
                </a:ext>
              </a:extLst>
            </p:cNvPr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29">
              <a:extLst>
                <a:ext uri="{FF2B5EF4-FFF2-40B4-BE49-F238E27FC236}">
                  <a16:creationId xmlns="" xmlns:a16="http://schemas.microsoft.com/office/drawing/2014/main" id="{CBFF667B-6C2D-77EC-5FDC-CD69C5C6C485}"/>
                </a:ext>
              </a:extLst>
            </p:cNvPr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29">
              <a:extLst>
                <a:ext uri="{FF2B5EF4-FFF2-40B4-BE49-F238E27FC236}">
                  <a16:creationId xmlns="" xmlns:a16="http://schemas.microsoft.com/office/drawing/2014/main" id="{FE3F6733-A166-F346-E16C-50DE001F5B41}"/>
                </a:ext>
              </a:extLst>
            </p:cNvPr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29">
              <a:extLst>
                <a:ext uri="{FF2B5EF4-FFF2-40B4-BE49-F238E27FC236}">
                  <a16:creationId xmlns="" xmlns:a16="http://schemas.microsoft.com/office/drawing/2014/main" id="{F165B4EE-8FFB-1D7E-620C-B5B8ED910594}"/>
                </a:ext>
              </a:extLst>
            </p:cNvPr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29">
              <a:extLst>
                <a:ext uri="{FF2B5EF4-FFF2-40B4-BE49-F238E27FC236}">
                  <a16:creationId xmlns="" xmlns:a16="http://schemas.microsoft.com/office/drawing/2014/main" id="{AB04C7BE-079A-D7A1-D81D-E067B69257DC}"/>
                </a:ext>
              </a:extLst>
            </p:cNvPr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29">
              <a:extLst>
                <a:ext uri="{FF2B5EF4-FFF2-40B4-BE49-F238E27FC236}">
                  <a16:creationId xmlns="" xmlns:a16="http://schemas.microsoft.com/office/drawing/2014/main" id="{4D332374-9395-DA7E-50C4-FDBAB14FC327}"/>
                </a:ext>
              </a:extLst>
            </p:cNvPr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29">
              <a:extLst>
                <a:ext uri="{FF2B5EF4-FFF2-40B4-BE49-F238E27FC236}">
                  <a16:creationId xmlns="" xmlns:a16="http://schemas.microsoft.com/office/drawing/2014/main" id="{50AB8071-31AA-EC83-F0A8-1968C8CC1647}"/>
                </a:ext>
              </a:extLst>
            </p:cNvPr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29">
              <a:extLst>
                <a:ext uri="{FF2B5EF4-FFF2-40B4-BE49-F238E27FC236}">
                  <a16:creationId xmlns="" xmlns:a16="http://schemas.microsoft.com/office/drawing/2014/main" id="{E8762F36-A85D-3EA6-C56C-987A3F8F40DF}"/>
                </a:ext>
              </a:extLst>
            </p:cNvPr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29">
              <a:extLst>
                <a:ext uri="{FF2B5EF4-FFF2-40B4-BE49-F238E27FC236}">
                  <a16:creationId xmlns="" xmlns:a16="http://schemas.microsoft.com/office/drawing/2014/main" id="{3BE93942-A2F5-B6E7-F5B7-587A745FAD69}"/>
                </a:ext>
              </a:extLst>
            </p:cNvPr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29">
              <a:extLst>
                <a:ext uri="{FF2B5EF4-FFF2-40B4-BE49-F238E27FC236}">
                  <a16:creationId xmlns="" xmlns:a16="http://schemas.microsoft.com/office/drawing/2014/main" id="{3905DC15-8AF5-61A7-A80B-F728EF08111D}"/>
                </a:ext>
              </a:extLst>
            </p:cNvPr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29">
              <a:extLst>
                <a:ext uri="{FF2B5EF4-FFF2-40B4-BE49-F238E27FC236}">
                  <a16:creationId xmlns="" xmlns:a16="http://schemas.microsoft.com/office/drawing/2014/main" id="{8288FA2D-5934-8B38-A8DC-AA5929656C02}"/>
                </a:ext>
              </a:extLst>
            </p:cNvPr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29">
              <a:extLst>
                <a:ext uri="{FF2B5EF4-FFF2-40B4-BE49-F238E27FC236}">
                  <a16:creationId xmlns="" xmlns:a16="http://schemas.microsoft.com/office/drawing/2014/main" id="{9EA169A1-58AF-96AA-9193-A2B01393BC22}"/>
                </a:ext>
              </a:extLst>
            </p:cNvPr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29">
              <a:extLst>
                <a:ext uri="{FF2B5EF4-FFF2-40B4-BE49-F238E27FC236}">
                  <a16:creationId xmlns="" xmlns:a16="http://schemas.microsoft.com/office/drawing/2014/main" id="{1AD506A0-5D6A-1B7F-6BC5-501B20BFD846}"/>
                </a:ext>
              </a:extLst>
            </p:cNvPr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29">
              <a:extLst>
                <a:ext uri="{FF2B5EF4-FFF2-40B4-BE49-F238E27FC236}">
                  <a16:creationId xmlns="" xmlns:a16="http://schemas.microsoft.com/office/drawing/2014/main" id="{DC65E1B3-990E-8315-24F9-09D41CF87021}"/>
                </a:ext>
              </a:extLst>
            </p:cNvPr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29">
              <a:extLst>
                <a:ext uri="{FF2B5EF4-FFF2-40B4-BE49-F238E27FC236}">
                  <a16:creationId xmlns="" xmlns:a16="http://schemas.microsoft.com/office/drawing/2014/main" id="{1902529D-1513-01A0-60C9-8BAC5C44134D}"/>
                </a:ext>
              </a:extLst>
            </p:cNvPr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9;p29">
              <a:extLst>
                <a:ext uri="{FF2B5EF4-FFF2-40B4-BE49-F238E27FC236}">
                  <a16:creationId xmlns="" xmlns:a16="http://schemas.microsoft.com/office/drawing/2014/main" id="{0050B72E-4ECF-C77E-67EC-29914659A152}"/>
                </a:ext>
              </a:extLst>
            </p:cNvPr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0;p29">
              <a:extLst>
                <a:ext uri="{FF2B5EF4-FFF2-40B4-BE49-F238E27FC236}">
                  <a16:creationId xmlns="" xmlns:a16="http://schemas.microsoft.com/office/drawing/2014/main" id="{1FF7A70B-1D25-4A0F-BD70-10A9FAC2696F}"/>
                </a:ext>
              </a:extLst>
            </p:cNvPr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1;p29">
              <a:extLst>
                <a:ext uri="{FF2B5EF4-FFF2-40B4-BE49-F238E27FC236}">
                  <a16:creationId xmlns="" xmlns:a16="http://schemas.microsoft.com/office/drawing/2014/main" id="{DE53E579-6453-AF3D-79C6-0CEA5AE24CAF}"/>
                </a:ext>
              </a:extLst>
            </p:cNvPr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352;p29">
              <a:extLst>
                <a:ext uri="{FF2B5EF4-FFF2-40B4-BE49-F238E27FC236}">
                  <a16:creationId xmlns="" xmlns:a16="http://schemas.microsoft.com/office/drawing/2014/main" id="{F31AEF7A-35A2-5D67-8C7D-CF75A56EA28A}"/>
                </a:ext>
              </a:extLst>
            </p:cNvPr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34" name="Google Shape;2353;p29">
                <a:extLst>
                  <a:ext uri="{FF2B5EF4-FFF2-40B4-BE49-F238E27FC236}">
                    <a16:creationId xmlns="" xmlns:a16="http://schemas.microsoft.com/office/drawing/2014/main" id="{880B5B37-62F1-D5F6-BE80-10F1A2C6373D}"/>
                  </a:ext>
                </a:extLst>
              </p:cNvPr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4;p29">
                <a:extLst>
                  <a:ext uri="{FF2B5EF4-FFF2-40B4-BE49-F238E27FC236}">
                    <a16:creationId xmlns="" xmlns:a16="http://schemas.microsoft.com/office/drawing/2014/main" id="{65F7B055-A31F-7D06-DCDF-D1C132A43723}"/>
                  </a:ext>
                </a:extLst>
              </p:cNvPr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5;p29">
                <a:extLst>
                  <a:ext uri="{FF2B5EF4-FFF2-40B4-BE49-F238E27FC236}">
                    <a16:creationId xmlns="" xmlns:a16="http://schemas.microsoft.com/office/drawing/2014/main" id="{5AEC03ED-5B92-0B21-0B67-26528CEA55B3}"/>
                  </a:ext>
                </a:extLst>
              </p:cNvPr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6;p29">
                <a:extLst>
                  <a:ext uri="{FF2B5EF4-FFF2-40B4-BE49-F238E27FC236}">
                    <a16:creationId xmlns="" xmlns:a16="http://schemas.microsoft.com/office/drawing/2014/main" id="{79357A52-BC7A-8350-C3F7-9DEA280F6AA3}"/>
                  </a:ext>
                </a:extLst>
              </p:cNvPr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57;p29">
                <a:extLst>
                  <a:ext uri="{FF2B5EF4-FFF2-40B4-BE49-F238E27FC236}">
                    <a16:creationId xmlns="" xmlns:a16="http://schemas.microsoft.com/office/drawing/2014/main" id="{67BABB3D-0EBC-E353-BA3B-28CCA144695E}"/>
                  </a:ext>
                </a:extLst>
              </p:cNvPr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58;p29">
                <a:extLst>
                  <a:ext uri="{FF2B5EF4-FFF2-40B4-BE49-F238E27FC236}">
                    <a16:creationId xmlns="" xmlns:a16="http://schemas.microsoft.com/office/drawing/2014/main" id="{173BDCD4-AE9E-5457-972C-51AAE3EBA9F0}"/>
                  </a:ext>
                </a:extLst>
              </p:cNvPr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59;p29">
                <a:extLst>
                  <a:ext uri="{FF2B5EF4-FFF2-40B4-BE49-F238E27FC236}">
                    <a16:creationId xmlns="" xmlns:a16="http://schemas.microsoft.com/office/drawing/2014/main" id="{DDE9CE0D-0A56-C22A-6AAF-091ACA3E0F82}"/>
                  </a:ext>
                </a:extLst>
              </p:cNvPr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60;p29">
                <a:extLst>
                  <a:ext uri="{FF2B5EF4-FFF2-40B4-BE49-F238E27FC236}">
                    <a16:creationId xmlns="" xmlns:a16="http://schemas.microsoft.com/office/drawing/2014/main" id="{43BF1AC2-A703-7E19-AD60-B3FE14AC50FD}"/>
                  </a:ext>
                </a:extLst>
              </p:cNvPr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61;p29">
                <a:extLst>
                  <a:ext uri="{FF2B5EF4-FFF2-40B4-BE49-F238E27FC236}">
                    <a16:creationId xmlns="" xmlns:a16="http://schemas.microsoft.com/office/drawing/2014/main" id="{23CB2B0F-29C8-3189-FD2A-EF8680008D23}"/>
                  </a:ext>
                </a:extLst>
              </p:cNvPr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62;p29">
                <a:extLst>
                  <a:ext uri="{FF2B5EF4-FFF2-40B4-BE49-F238E27FC236}">
                    <a16:creationId xmlns="" xmlns:a16="http://schemas.microsoft.com/office/drawing/2014/main" id="{FC222626-FC27-E777-6B89-E231816A761B}"/>
                  </a:ext>
                </a:extLst>
              </p:cNvPr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63;p29">
                <a:extLst>
                  <a:ext uri="{FF2B5EF4-FFF2-40B4-BE49-F238E27FC236}">
                    <a16:creationId xmlns="" xmlns:a16="http://schemas.microsoft.com/office/drawing/2014/main" id="{069AAE32-15F7-461C-6CB0-D29EF455456B}"/>
                  </a:ext>
                </a:extLst>
              </p:cNvPr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64;p29">
                <a:extLst>
                  <a:ext uri="{FF2B5EF4-FFF2-40B4-BE49-F238E27FC236}">
                    <a16:creationId xmlns="" xmlns:a16="http://schemas.microsoft.com/office/drawing/2014/main" id="{9B10575A-6DF8-2DFB-65DA-A642CB55F1E3}"/>
                  </a:ext>
                </a:extLst>
              </p:cNvPr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65;p29">
                <a:extLst>
                  <a:ext uri="{FF2B5EF4-FFF2-40B4-BE49-F238E27FC236}">
                    <a16:creationId xmlns="" xmlns:a16="http://schemas.microsoft.com/office/drawing/2014/main" id="{E5FB0353-08BE-87F8-5FD0-361A6A7BD191}"/>
                  </a:ext>
                </a:extLst>
              </p:cNvPr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66;p29">
                <a:extLst>
                  <a:ext uri="{FF2B5EF4-FFF2-40B4-BE49-F238E27FC236}">
                    <a16:creationId xmlns="" xmlns:a16="http://schemas.microsoft.com/office/drawing/2014/main" id="{E14E8C72-DC2E-062E-DBC7-38AC7EAF3E4E}"/>
                  </a:ext>
                </a:extLst>
              </p:cNvPr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2367;p29">
              <a:extLst>
                <a:ext uri="{FF2B5EF4-FFF2-40B4-BE49-F238E27FC236}">
                  <a16:creationId xmlns="" xmlns:a16="http://schemas.microsoft.com/office/drawing/2014/main" id="{D0548837-F151-08A1-BE3D-975CFA9D8DF3}"/>
                </a:ext>
              </a:extLst>
            </p:cNvPr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68;p29">
              <a:extLst>
                <a:ext uri="{FF2B5EF4-FFF2-40B4-BE49-F238E27FC236}">
                  <a16:creationId xmlns="" xmlns:a16="http://schemas.microsoft.com/office/drawing/2014/main" id="{E4E75DC5-7EC0-0A34-F6A7-D1920223807A}"/>
                </a:ext>
              </a:extLst>
            </p:cNvPr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4" name="Picture 903" descr="Text, letter&#10;&#10;Description automatically generated">
            <a:extLst>
              <a:ext uri="{FF2B5EF4-FFF2-40B4-BE49-F238E27FC236}">
                <a16:creationId xmlns="" xmlns:a16="http://schemas.microsoft.com/office/drawing/2014/main" id="{82CE2A46-C651-6315-2B24-2CF679FA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7" y="1909325"/>
            <a:ext cx="6602519" cy="144430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grpSp>
        <p:nvGrpSpPr>
          <p:cNvPr id="71" name="Groupe 55">
            <a:extLst>
              <a:ext uri="{FF2B5EF4-FFF2-40B4-BE49-F238E27FC236}">
                <a16:creationId xmlns="" xmlns:a16="http://schemas.microsoft.com/office/drawing/2014/main" id="{5DFDAEFC-10F2-5181-C717-77B2B49CA9B3}"/>
              </a:ext>
            </a:extLst>
          </p:cNvPr>
          <p:cNvGrpSpPr/>
          <p:nvPr/>
        </p:nvGrpSpPr>
        <p:grpSpPr>
          <a:xfrm>
            <a:off x="843104" y="402153"/>
            <a:ext cx="245005" cy="262999"/>
            <a:chOff x="581613" y="811986"/>
            <a:chExt cx="245005" cy="262999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D57BA39E-AC75-4846-75A7-AE2416EA2901}"/>
                </a:ext>
              </a:extLst>
            </p:cNvPr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124F0B95-302D-3C3E-2117-9333F57B3398}"/>
                </a:ext>
              </a:extLst>
            </p:cNvPr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4" name="Titre 1">
            <a:extLst>
              <a:ext uri="{FF2B5EF4-FFF2-40B4-BE49-F238E27FC236}">
                <a16:creationId xmlns="" xmlns:a16="http://schemas.microsoft.com/office/drawing/2014/main" id="{5E84642E-96B4-BA2E-89F6-B11037332514}"/>
              </a:ext>
            </a:extLst>
          </p:cNvPr>
          <p:cNvSpPr txBox="1">
            <a:spLocks/>
          </p:cNvSpPr>
          <p:nvPr/>
        </p:nvSpPr>
        <p:spPr>
          <a:xfrm>
            <a:off x="345396" y="323352"/>
            <a:ext cx="5652471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b="1" dirty="0" smtClean="0">
                <a:solidFill>
                  <a:srgbClr val="FFC000"/>
                </a:solidFill>
              </a:rPr>
              <a:t>Développement Du Modèle</a:t>
            </a:r>
            <a:endParaRPr lang="fr-F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812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/>
          <p:cNvGrpSpPr/>
          <p:nvPr/>
        </p:nvGrpSpPr>
        <p:grpSpPr>
          <a:xfrm>
            <a:off x="1595658" y="385194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oogle Shape;2305;p29"/>
          <p:cNvGrpSpPr/>
          <p:nvPr/>
        </p:nvGrpSpPr>
        <p:grpSpPr>
          <a:xfrm>
            <a:off x="8095926" y="254179"/>
            <a:ext cx="589896" cy="652285"/>
            <a:chOff x="457200" y="1642125"/>
            <a:chExt cx="2060891" cy="3089703"/>
          </a:xfrm>
        </p:grpSpPr>
        <p:sp>
          <p:nvSpPr>
            <p:cNvPr id="17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73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62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4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678659" y="920356"/>
            <a:ext cx="8005163" cy="4084486"/>
            <a:chOff x="447800" y="794752"/>
            <a:chExt cx="8311129" cy="4353458"/>
          </a:xfrm>
        </p:grpSpPr>
        <p:grpSp>
          <p:nvGrpSpPr>
            <p:cNvPr id="103" name="Groupe 102"/>
            <p:cNvGrpSpPr/>
            <p:nvPr/>
          </p:nvGrpSpPr>
          <p:grpSpPr>
            <a:xfrm>
              <a:off x="447800" y="794752"/>
              <a:ext cx="8311129" cy="4353458"/>
              <a:chOff x="263347" y="790042"/>
              <a:chExt cx="8311129" cy="435345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3347" y="790042"/>
                <a:ext cx="8311129" cy="43534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A9A50017-FC85-3317-D45A-6BDF9F70A6C8}"/>
                  </a:ext>
                </a:extLst>
              </p:cNvPr>
              <p:cNvSpPr/>
              <p:nvPr/>
            </p:nvSpPr>
            <p:spPr>
              <a:xfrm>
                <a:off x="444795" y="1004547"/>
                <a:ext cx="1525772" cy="914400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="" xmlns:a16="http://schemas.microsoft.com/office/drawing/2014/main" id="{79D9131E-9615-17BC-D5F0-48C6B520219C}"/>
                  </a:ext>
                </a:extLst>
              </p:cNvPr>
              <p:cNvSpPr/>
              <p:nvPr/>
            </p:nvSpPr>
            <p:spPr>
              <a:xfrm>
                <a:off x="762802" y="2691809"/>
                <a:ext cx="861237" cy="91440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Stockage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8A3FBF8D-0308-7BCF-03D1-C27727C227FC}"/>
                  </a:ext>
                </a:extLst>
              </p:cNvPr>
              <p:cNvSpPr/>
              <p:nvPr/>
            </p:nvSpPr>
            <p:spPr>
              <a:xfrm>
                <a:off x="444795" y="4140446"/>
                <a:ext cx="1525772" cy="9144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Traitement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B80B7310-A783-192B-FCDC-773536A1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106" y="3606209"/>
                <a:ext cx="14260" cy="5342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: Rounded Corners 83">
                <a:extLst>
                  <a:ext uri="{FF2B5EF4-FFF2-40B4-BE49-F238E27FC236}">
                    <a16:creationId xmlns="" xmlns:a16="http://schemas.microsoft.com/office/drawing/2014/main" id="{28BC39F2-64D4-EA83-051E-8F9DC1B093C8}"/>
                  </a:ext>
                </a:extLst>
              </p:cNvPr>
              <p:cNvSpPr/>
              <p:nvPr/>
            </p:nvSpPr>
            <p:spPr>
              <a:xfrm>
                <a:off x="3855110" y="4056321"/>
                <a:ext cx="1525772" cy="914400"/>
              </a:xfrm>
              <a:prstGeom prst="roundRect">
                <a:avLst/>
              </a:prstGeom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développement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Connector: Elbow 84">
                <a:extLst>
                  <a:ext uri="{FF2B5EF4-FFF2-40B4-BE49-F238E27FC236}">
                    <a16:creationId xmlns="" xmlns:a16="http://schemas.microsoft.com/office/drawing/2014/main" id="{3C39CD2D-D397-FA27-EFD1-10FC6966B22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970567" y="4597646"/>
                <a:ext cx="1884543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988AB1A3-B58C-ADAE-FCFF-161A43F7C320}"/>
                  </a:ext>
                </a:extLst>
              </p:cNvPr>
              <p:cNvSpPr/>
              <p:nvPr/>
            </p:nvSpPr>
            <p:spPr>
              <a:xfrm>
                <a:off x="3838870" y="1041876"/>
                <a:ext cx="1525772" cy="914400"/>
              </a:xfrm>
              <a:prstGeom prst="roundRect">
                <a:avLst/>
              </a:prstGeom>
              <a:solidFill>
                <a:srgbClr val="00B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déploiement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54528DD6-B46F-1F5E-FBD1-3E33F56975D7}"/>
                  </a:ext>
                </a:extLst>
              </p:cNvPr>
              <p:cNvCxnSpPr>
                <a:cxnSpLocks/>
                <a:stCxn id="84" idx="0"/>
                <a:endCxn id="86" idx="2"/>
              </p:cNvCxnSpPr>
              <p:nvPr/>
            </p:nvCxnSpPr>
            <p:spPr>
              <a:xfrm flipH="1" flipV="1">
                <a:off x="4601756" y="1956276"/>
                <a:ext cx="16240" cy="210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A7BE3170-9380-BD8F-DD50-C5AB8F90F0A8}"/>
                  </a:ext>
                </a:extLst>
              </p:cNvPr>
              <p:cNvSpPr/>
              <p:nvPr/>
            </p:nvSpPr>
            <p:spPr>
              <a:xfrm>
                <a:off x="6949838" y="2779819"/>
                <a:ext cx="1525772" cy="914400"/>
              </a:xfrm>
              <a:prstGeom prst="roundRect">
                <a:avLst/>
              </a:prstGeom>
              <a:solidFill>
                <a:srgbClr val="0070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ameliorations</a:t>
                </a:r>
              </a:p>
            </p:txBody>
          </p:sp>
          <p:cxnSp>
            <p:nvCxnSpPr>
              <p:cNvPr id="90" name="Connector: Elbow 89">
                <a:extLst>
                  <a:ext uri="{FF2B5EF4-FFF2-40B4-BE49-F238E27FC236}">
                    <a16:creationId xmlns="" xmlns:a16="http://schemas.microsoft.com/office/drawing/2014/main" id="{A6977C6E-75A8-6ACC-210B-0AEEBCF12B23}"/>
                  </a:ext>
                </a:extLst>
              </p:cNvPr>
              <p:cNvCxnSpPr>
                <a:stCxn id="86" idx="3"/>
                <a:endCxn id="88" idx="0"/>
              </p:cNvCxnSpPr>
              <p:nvPr/>
            </p:nvCxnSpPr>
            <p:spPr>
              <a:xfrm>
                <a:off x="5364642" y="1499076"/>
                <a:ext cx="2348082" cy="128074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="" xmlns:a16="http://schemas.microsoft.com/office/drawing/2014/main" id="{7CD065D5-700E-FC61-B5C2-D0DFDE2B7073}"/>
                  </a:ext>
                </a:extLst>
              </p:cNvPr>
              <p:cNvCxnSpPr>
                <a:cxnSpLocks/>
                <a:stCxn id="88" idx="2"/>
                <a:endCxn id="84" idx="3"/>
              </p:cNvCxnSpPr>
              <p:nvPr/>
            </p:nvCxnSpPr>
            <p:spPr>
              <a:xfrm rot="5400000">
                <a:off x="6137152" y="2937949"/>
                <a:ext cx="819302" cy="23318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38F27BF2-8A9F-13D5-B6A1-52A19697E4B8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flipH="1">
              <a:off x="1377874" y="1923657"/>
              <a:ext cx="14260" cy="77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oogle Shape;2305;p29"/>
          <p:cNvGrpSpPr/>
          <p:nvPr/>
        </p:nvGrpSpPr>
        <p:grpSpPr>
          <a:xfrm>
            <a:off x="669798" y="253441"/>
            <a:ext cx="589896" cy="652285"/>
            <a:chOff x="457200" y="1642125"/>
            <a:chExt cx="2060891" cy="3089703"/>
          </a:xfrm>
        </p:grpSpPr>
        <p:sp>
          <p:nvSpPr>
            <p:cNvPr id="105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157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146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4;p29"/>
            <p:cNvSpPr/>
            <p:nvPr/>
          </p:nvSpPr>
          <p:spPr>
            <a:xfrm flipH="1">
              <a:off x="1536640" y="3211709"/>
              <a:ext cx="507935" cy="46515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32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Ellipse 168"/>
          <p:cNvSpPr/>
          <p:nvPr/>
        </p:nvSpPr>
        <p:spPr>
          <a:xfrm>
            <a:off x="3894702" y="908246"/>
            <a:ext cx="1955896" cy="1354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Titre 1"/>
          <p:cNvSpPr txBox="1">
            <a:spLocks/>
          </p:cNvSpPr>
          <p:nvPr/>
        </p:nvSpPr>
        <p:spPr>
          <a:xfrm>
            <a:off x="1708775" y="321937"/>
            <a:ext cx="63570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3600" b="1" dirty="0" smtClean="0"/>
              <a:t>CONCEPTION DU MODÈLE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3164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305;p29">
            <a:extLst>
              <a:ext uri="{FF2B5EF4-FFF2-40B4-BE49-F238E27FC236}">
                <a16:creationId xmlns="" xmlns:a16="http://schemas.microsoft.com/office/drawing/2014/main" id="{8EB3A376-D1B9-71BE-31F9-CEBE3E0DB543}"/>
              </a:ext>
            </a:extLst>
          </p:cNvPr>
          <p:cNvGrpSpPr/>
          <p:nvPr/>
        </p:nvGrpSpPr>
        <p:grpSpPr>
          <a:xfrm>
            <a:off x="8283441" y="4149835"/>
            <a:ext cx="817857" cy="952579"/>
            <a:chOff x="457200" y="1642125"/>
            <a:chExt cx="2060891" cy="3089703"/>
          </a:xfrm>
        </p:grpSpPr>
        <p:sp>
          <p:nvSpPr>
            <p:cNvPr id="3" name="Google Shape;2306;p29">
              <a:extLst>
                <a:ext uri="{FF2B5EF4-FFF2-40B4-BE49-F238E27FC236}">
                  <a16:creationId xmlns="" xmlns:a16="http://schemas.microsoft.com/office/drawing/2014/main" id="{AD2E60BB-8B61-E6CA-1F3C-16C5F3805DE6}"/>
                </a:ext>
              </a:extLst>
            </p:cNvPr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307;p29">
              <a:extLst>
                <a:ext uri="{FF2B5EF4-FFF2-40B4-BE49-F238E27FC236}">
                  <a16:creationId xmlns="" xmlns:a16="http://schemas.microsoft.com/office/drawing/2014/main" id="{C902ED7B-D395-E469-9A68-A3B2463885C0}"/>
                </a:ext>
              </a:extLst>
            </p:cNvPr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59" name="Google Shape;2308;p29">
                <a:extLst>
                  <a:ext uri="{FF2B5EF4-FFF2-40B4-BE49-F238E27FC236}">
                    <a16:creationId xmlns="" xmlns:a16="http://schemas.microsoft.com/office/drawing/2014/main" id="{74AABB9B-B411-DF3B-C82B-26A8DE064DF8}"/>
                  </a:ext>
                </a:extLst>
              </p:cNvPr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09;p29">
                <a:extLst>
                  <a:ext uri="{FF2B5EF4-FFF2-40B4-BE49-F238E27FC236}">
                    <a16:creationId xmlns="" xmlns:a16="http://schemas.microsoft.com/office/drawing/2014/main" id="{81626E36-2DC6-DE0B-9DFA-41F10CCED2F5}"/>
                  </a:ext>
                </a:extLst>
              </p:cNvPr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10;p29">
                <a:extLst>
                  <a:ext uri="{FF2B5EF4-FFF2-40B4-BE49-F238E27FC236}">
                    <a16:creationId xmlns="" xmlns:a16="http://schemas.microsoft.com/office/drawing/2014/main" id="{DA29F0E7-2968-1D2E-430D-1A021DF922D9}"/>
                  </a:ext>
                </a:extLst>
              </p:cNvPr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11;p29">
                <a:extLst>
                  <a:ext uri="{FF2B5EF4-FFF2-40B4-BE49-F238E27FC236}">
                    <a16:creationId xmlns="" xmlns:a16="http://schemas.microsoft.com/office/drawing/2014/main" id="{61BCED67-52CC-4D35-8E16-D482175D1269}"/>
                  </a:ext>
                </a:extLst>
              </p:cNvPr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12;p29">
                <a:extLst>
                  <a:ext uri="{FF2B5EF4-FFF2-40B4-BE49-F238E27FC236}">
                    <a16:creationId xmlns="" xmlns:a16="http://schemas.microsoft.com/office/drawing/2014/main" id="{CA5451C0-9067-81E0-7098-AB6F6CC63F47}"/>
                  </a:ext>
                </a:extLst>
              </p:cNvPr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313;p29">
                <a:extLst>
                  <a:ext uri="{FF2B5EF4-FFF2-40B4-BE49-F238E27FC236}">
                    <a16:creationId xmlns="" xmlns:a16="http://schemas.microsoft.com/office/drawing/2014/main" id="{FC1CC59F-67AD-0560-069B-A21047083DC1}"/>
                  </a:ext>
                </a:extLst>
              </p:cNvPr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314;p29">
                <a:extLst>
                  <a:ext uri="{FF2B5EF4-FFF2-40B4-BE49-F238E27FC236}">
                    <a16:creationId xmlns="" xmlns:a16="http://schemas.microsoft.com/office/drawing/2014/main" id="{C0B89F73-E6A7-E85A-4D93-5253090AD0A9}"/>
                  </a:ext>
                </a:extLst>
              </p:cNvPr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315;p29">
                <a:extLst>
                  <a:ext uri="{FF2B5EF4-FFF2-40B4-BE49-F238E27FC236}">
                    <a16:creationId xmlns="" xmlns:a16="http://schemas.microsoft.com/office/drawing/2014/main" id="{B98DF3E7-0113-22BB-F01D-3225D4A25038}"/>
                  </a:ext>
                </a:extLst>
              </p:cNvPr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16;p29">
                <a:extLst>
                  <a:ext uri="{FF2B5EF4-FFF2-40B4-BE49-F238E27FC236}">
                    <a16:creationId xmlns="" xmlns:a16="http://schemas.microsoft.com/office/drawing/2014/main" id="{7D79A868-3EEE-3920-6217-4EFC229CAC60}"/>
                  </a:ext>
                </a:extLst>
              </p:cNvPr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17;p29">
                <a:extLst>
                  <a:ext uri="{FF2B5EF4-FFF2-40B4-BE49-F238E27FC236}">
                    <a16:creationId xmlns="" xmlns:a16="http://schemas.microsoft.com/office/drawing/2014/main" id="{9BE353E4-296D-65B0-4380-0C4DF9752B8D}"/>
                  </a:ext>
                </a:extLst>
              </p:cNvPr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318;p29">
                <a:extLst>
                  <a:ext uri="{FF2B5EF4-FFF2-40B4-BE49-F238E27FC236}">
                    <a16:creationId xmlns="" xmlns:a16="http://schemas.microsoft.com/office/drawing/2014/main" id="{04959774-300A-4ABF-3D93-9F87C4833BAE}"/>
                  </a:ext>
                </a:extLst>
              </p:cNvPr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19;p29">
              <a:extLst>
                <a:ext uri="{FF2B5EF4-FFF2-40B4-BE49-F238E27FC236}">
                  <a16:creationId xmlns="" xmlns:a16="http://schemas.microsoft.com/office/drawing/2014/main" id="{389EDF93-3287-4A8A-45D7-07B3E9F1BB3D}"/>
                </a:ext>
              </a:extLst>
            </p:cNvPr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320;p29">
              <a:extLst>
                <a:ext uri="{FF2B5EF4-FFF2-40B4-BE49-F238E27FC236}">
                  <a16:creationId xmlns="" xmlns:a16="http://schemas.microsoft.com/office/drawing/2014/main" id="{B58F8573-1B90-7C40-777C-0FBBC4926425}"/>
                </a:ext>
              </a:extLst>
            </p:cNvPr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8" name="Google Shape;2321;p29">
                <a:extLst>
                  <a:ext uri="{FF2B5EF4-FFF2-40B4-BE49-F238E27FC236}">
                    <a16:creationId xmlns="" xmlns:a16="http://schemas.microsoft.com/office/drawing/2014/main" id="{B89EC726-B78D-47C9-B5A4-B8F408C28302}"/>
                  </a:ext>
                </a:extLst>
              </p:cNvPr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22;p29">
                <a:extLst>
                  <a:ext uri="{FF2B5EF4-FFF2-40B4-BE49-F238E27FC236}">
                    <a16:creationId xmlns="" xmlns:a16="http://schemas.microsoft.com/office/drawing/2014/main" id="{A5D62954-F89D-F3AE-094F-2B865FC70F46}"/>
                  </a:ext>
                </a:extLst>
              </p:cNvPr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23;p29">
                <a:extLst>
                  <a:ext uri="{FF2B5EF4-FFF2-40B4-BE49-F238E27FC236}">
                    <a16:creationId xmlns="" xmlns:a16="http://schemas.microsoft.com/office/drawing/2014/main" id="{F88F1A7F-FC85-AE28-9708-249C1D41E1CA}"/>
                  </a:ext>
                </a:extLst>
              </p:cNvPr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24;p29">
                <a:extLst>
                  <a:ext uri="{FF2B5EF4-FFF2-40B4-BE49-F238E27FC236}">
                    <a16:creationId xmlns="" xmlns:a16="http://schemas.microsoft.com/office/drawing/2014/main" id="{B46DB913-6E85-A241-167D-DDBE965BF6B3}"/>
                  </a:ext>
                </a:extLst>
              </p:cNvPr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25;p29">
                <a:extLst>
                  <a:ext uri="{FF2B5EF4-FFF2-40B4-BE49-F238E27FC236}">
                    <a16:creationId xmlns="" xmlns:a16="http://schemas.microsoft.com/office/drawing/2014/main" id="{AD4B0F42-96A6-AD30-E915-44BFDF4B6770}"/>
                  </a:ext>
                </a:extLst>
              </p:cNvPr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26;p29">
                <a:extLst>
                  <a:ext uri="{FF2B5EF4-FFF2-40B4-BE49-F238E27FC236}">
                    <a16:creationId xmlns="" xmlns:a16="http://schemas.microsoft.com/office/drawing/2014/main" id="{4F03EB88-9AAE-BAE0-A6E0-49A524578398}"/>
                  </a:ext>
                </a:extLst>
              </p:cNvPr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27;p29">
                <a:extLst>
                  <a:ext uri="{FF2B5EF4-FFF2-40B4-BE49-F238E27FC236}">
                    <a16:creationId xmlns="" xmlns:a16="http://schemas.microsoft.com/office/drawing/2014/main" id="{045B7FCC-D504-D46E-16F4-084FF851FFD6}"/>
                  </a:ext>
                </a:extLst>
              </p:cNvPr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28;p29">
                <a:extLst>
                  <a:ext uri="{FF2B5EF4-FFF2-40B4-BE49-F238E27FC236}">
                    <a16:creationId xmlns="" xmlns:a16="http://schemas.microsoft.com/office/drawing/2014/main" id="{3A7FEF0A-7219-ACEF-B8CC-CADDAE647704}"/>
                  </a:ext>
                </a:extLst>
              </p:cNvPr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9;p29">
                <a:extLst>
                  <a:ext uri="{FF2B5EF4-FFF2-40B4-BE49-F238E27FC236}">
                    <a16:creationId xmlns="" xmlns:a16="http://schemas.microsoft.com/office/drawing/2014/main" id="{C8387A91-5A38-346D-B175-19F2E0C54044}"/>
                  </a:ext>
                </a:extLst>
              </p:cNvPr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30;p29">
                <a:extLst>
                  <a:ext uri="{FF2B5EF4-FFF2-40B4-BE49-F238E27FC236}">
                    <a16:creationId xmlns="" xmlns:a16="http://schemas.microsoft.com/office/drawing/2014/main" id="{9D566D1E-3373-66EF-7D7F-4612CED95DDD}"/>
                  </a:ext>
                </a:extLst>
              </p:cNvPr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31;p29">
                <a:extLst>
                  <a:ext uri="{FF2B5EF4-FFF2-40B4-BE49-F238E27FC236}">
                    <a16:creationId xmlns="" xmlns:a16="http://schemas.microsoft.com/office/drawing/2014/main" id="{45020023-5804-1B21-3AF7-6C518669B384}"/>
                  </a:ext>
                </a:extLst>
              </p:cNvPr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332;p29">
              <a:extLst>
                <a:ext uri="{FF2B5EF4-FFF2-40B4-BE49-F238E27FC236}">
                  <a16:creationId xmlns="" xmlns:a16="http://schemas.microsoft.com/office/drawing/2014/main" id="{42F48CD8-77DD-5ACE-3114-1E6B0814F086}"/>
                </a:ext>
              </a:extLst>
            </p:cNvPr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3;p29">
              <a:extLst>
                <a:ext uri="{FF2B5EF4-FFF2-40B4-BE49-F238E27FC236}">
                  <a16:creationId xmlns="" xmlns:a16="http://schemas.microsoft.com/office/drawing/2014/main" id="{154CF17E-3300-EA6C-A2A9-BA8100AD4B4C}"/>
                </a:ext>
              </a:extLst>
            </p:cNvPr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29">
              <a:extLst>
                <a:ext uri="{FF2B5EF4-FFF2-40B4-BE49-F238E27FC236}">
                  <a16:creationId xmlns="" xmlns:a16="http://schemas.microsoft.com/office/drawing/2014/main" id="{30D76AD9-48BD-1835-5A8A-89326E49921B}"/>
                </a:ext>
              </a:extLst>
            </p:cNvPr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29">
              <a:extLst>
                <a:ext uri="{FF2B5EF4-FFF2-40B4-BE49-F238E27FC236}">
                  <a16:creationId xmlns="" xmlns:a16="http://schemas.microsoft.com/office/drawing/2014/main" id="{CBFF667B-6C2D-77EC-5FDC-CD69C5C6C485}"/>
                </a:ext>
              </a:extLst>
            </p:cNvPr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29">
              <a:extLst>
                <a:ext uri="{FF2B5EF4-FFF2-40B4-BE49-F238E27FC236}">
                  <a16:creationId xmlns="" xmlns:a16="http://schemas.microsoft.com/office/drawing/2014/main" id="{FE3F6733-A166-F346-E16C-50DE001F5B41}"/>
                </a:ext>
              </a:extLst>
            </p:cNvPr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29">
              <a:extLst>
                <a:ext uri="{FF2B5EF4-FFF2-40B4-BE49-F238E27FC236}">
                  <a16:creationId xmlns="" xmlns:a16="http://schemas.microsoft.com/office/drawing/2014/main" id="{F165B4EE-8FFB-1D7E-620C-B5B8ED910594}"/>
                </a:ext>
              </a:extLst>
            </p:cNvPr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29">
              <a:extLst>
                <a:ext uri="{FF2B5EF4-FFF2-40B4-BE49-F238E27FC236}">
                  <a16:creationId xmlns="" xmlns:a16="http://schemas.microsoft.com/office/drawing/2014/main" id="{AB04C7BE-079A-D7A1-D81D-E067B69257DC}"/>
                </a:ext>
              </a:extLst>
            </p:cNvPr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29">
              <a:extLst>
                <a:ext uri="{FF2B5EF4-FFF2-40B4-BE49-F238E27FC236}">
                  <a16:creationId xmlns="" xmlns:a16="http://schemas.microsoft.com/office/drawing/2014/main" id="{4D332374-9395-DA7E-50C4-FDBAB14FC327}"/>
                </a:ext>
              </a:extLst>
            </p:cNvPr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29">
              <a:extLst>
                <a:ext uri="{FF2B5EF4-FFF2-40B4-BE49-F238E27FC236}">
                  <a16:creationId xmlns="" xmlns:a16="http://schemas.microsoft.com/office/drawing/2014/main" id="{50AB8071-31AA-EC83-F0A8-1968C8CC1647}"/>
                </a:ext>
              </a:extLst>
            </p:cNvPr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29">
              <a:extLst>
                <a:ext uri="{FF2B5EF4-FFF2-40B4-BE49-F238E27FC236}">
                  <a16:creationId xmlns="" xmlns:a16="http://schemas.microsoft.com/office/drawing/2014/main" id="{E8762F36-A85D-3EA6-C56C-987A3F8F40DF}"/>
                </a:ext>
              </a:extLst>
            </p:cNvPr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29">
              <a:extLst>
                <a:ext uri="{FF2B5EF4-FFF2-40B4-BE49-F238E27FC236}">
                  <a16:creationId xmlns="" xmlns:a16="http://schemas.microsoft.com/office/drawing/2014/main" id="{3BE93942-A2F5-B6E7-F5B7-587A745FAD69}"/>
                </a:ext>
              </a:extLst>
            </p:cNvPr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29">
              <a:extLst>
                <a:ext uri="{FF2B5EF4-FFF2-40B4-BE49-F238E27FC236}">
                  <a16:creationId xmlns="" xmlns:a16="http://schemas.microsoft.com/office/drawing/2014/main" id="{3905DC15-8AF5-61A7-A80B-F728EF08111D}"/>
                </a:ext>
              </a:extLst>
            </p:cNvPr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29">
              <a:extLst>
                <a:ext uri="{FF2B5EF4-FFF2-40B4-BE49-F238E27FC236}">
                  <a16:creationId xmlns="" xmlns:a16="http://schemas.microsoft.com/office/drawing/2014/main" id="{8288FA2D-5934-8B38-A8DC-AA5929656C02}"/>
                </a:ext>
              </a:extLst>
            </p:cNvPr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29">
              <a:extLst>
                <a:ext uri="{FF2B5EF4-FFF2-40B4-BE49-F238E27FC236}">
                  <a16:creationId xmlns="" xmlns:a16="http://schemas.microsoft.com/office/drawing/2014/main" id="{9EA169A1-58AF-96AA-9193-A2B01393BC22}"/>
                </a:ext>
              </a:extLst>
            </p:cNvPr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29">
              <a:extLst>
                <a:ext uri="{FF2B5EF4-FFF2-40B4-BE49-F238E27FC236}">
                  <a16:creationId xmlns="" xmlns:a16="http://schemas.microsoft.com/office/drawing/2014/main" id="{1AD506A0-5D6A-1B7F-6BC5-501B20BFD846}"/>
                </a:ext>
              </a:extLst>
            </p:cNvPr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29">
              <a:extLst>
                <a:ext uri="{FF2B5EF4-FFF2-40B4-BE49-F238E27FC236}">
                  <a16:creationId xmlns="" xmlns:a16="http://schemas.microsoft.com/office/drawing/2014/main" id="{DC65E1B3-990E-8315-24F9-09D41CF87021}"/>
                </a:ext>
              </a:extLst>
            </p:cNvPr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29">
              <a:extLst>
                <a:ext uri="{FF2B5EF4-FFF2-40B4-BE49-F238E27FC236}">
                  <a16:creationId xmlns="" xmlns:a16="http://schemas.microsoft.com/office/drawing/2014/main" id="{1902529D-1513-01A0-60C9-8BAC5C44134D}"/>
                </a:ext>
              </a:extLst>
            </p:cNvPr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9;p29">
              <a:extLst>
                <a:ext uri="{FF2B5EF4-FFF2-40B4-BE49-F238E27FC236}">
                  <a16:creationId xmlns="" xmlns:a16="http://schemas.microsoft.com/office/drawing/2014/main" id="{0050B72E-4ECF-C77E-67EC-29914659A152}"/>
                </a:ext>
              </a:extLst>
            </p:cNvPr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0;p29">
              <a:extLst>
                <a:ext uri="{FF2B5EF4-FFF2-40B4-BE49-F238E27FC236}">
                  <a16:creationId xmlns="" xmlns:a16="http://schemas.microsoft.com/office/drawing/2014/main" id="{1FF7A70B-1D25-4A0F-BD70-10A9FAC2696F}"/>
                </a:ext>
              </a:extLst>
            </p:cNvPr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1;p29">
              <a:extLst>
                <a:ext uri="{FF2B5EF4-FFF2-40B4-BE49-F238E27FC236}">
                  <a16:creationId xmlns="" xmlns:a16="http://schemas.microsoft.com/office/drawing/2014/main" id="{DE53E579-6453-AF3D-79C6-0CEA5AE24CAF}"/>
                </a:ext>
              </a:extLst>
            </p:cNvPr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2352;p29">
              <a:extLst>
                <a:ext uri="{FF2B5EF4-FFF2-40B4-BE49-F238E27FC236}">
                  <a16:creationId xmlns="" xmlns:a16="http://schemas.microsoft.com/office/drawing/2014/main" id="{F31AEF7A-35A2-5D67-8C7D-CF75A56EA28A}"/>
                </a:ext>
              </a:extLst>
            </p:cNvPr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34" name="Google Shape;2353;p29">
                <a:extLst>
                  <a:ext uri="{FF2B5EF4-FFF2-40B4-BE49-F238E27FC236}">
                    <a16:creationId xmlns="" xmlns:a16="http://schemas.microsoft.com/office/drawing/2014/main" id="{880B5B37-62F1-D5F6-BE80-10F1A2C6373D}"/>
                  </a:ext>
                </a:extLst>
              </p:cNvPr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54;p29">
                <a:extLst>
                  <a:ext uri="{FF2B5EF4-FFF2-40B4-BE49-F238E27FC236}">
                    <a16:creationId xmlns="" xmlns:a16="http://schemas.microsoft.com/office/drawing/2014/main" id="{65F7B055-A31F-7D06-DCDF-D1C132A43723}"/>
                  </a:ext>
                </a:extLst>
              </p:cNvPr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55;p29">
                <a:extLst>
                  <a:ext uri="{FF2B5EF4-FFF2-40B4-BE49-F238E27FC236}">
                    <a16:creationId xmlns="" xmlns:a16="http://schemas.microsoft.com/office/drawing/2014/main" id="{5AEC03ED-5B92-0B21-0B67-26528CEA55B3}"/>
                  </a:ext>
                </a:extLst>
              </p:cNvPr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6;p29">
                <a:extLst>
                  <a:ext uri="{FF2B5EF4-FFF2-40B4-BE49-F238E27FC236}">
                    <a16:creationId xmlns="" xmlns:a16="http://schemas.microsoft.com/office/drawing/2014/main" id="{79357A52-BC7A-8350-C3F7-9DEA280F6AA3}"/>
                  </a:ext>
                </a:extLst>
              </p:cNvPr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57;p29">
                <a:extLst>
                  <a:ext uri="{FF2B5EF4-FFF2-40B4-BE49-F238E27FC236}">
                    <a16:creationId xmlns="" xmlns:a16="http://schemas.microsoft.com/office/drawing/2014/main" id="{67BABB3D-0EBC-E353-BA3B-28CCA144695E}"/>
                  </a:ext>
                </a:extLst>
              </p:cNvPr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58;p29">
                <a:extLst>
                  <a:ext uri="{FF2B5EF4-FFF2-40B4-BE49-F238E27FC236}">
                    <a16:creationId xmlns="" xmlns:a16="http://schemas.microsoft.com/office/drawing/2014/main" id="{173BDCD4-AE9E-5457-972C-51AAE3EBA9F0}"/>
                  </a:ext>
                </a:extLst>
              </p:cNvPr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59;p29">
                <a:extLst>
                  <a:ext uri="{FF2B5EF4-FFF2-40B4-BE49-F238E27FC236}">
                    <a16:creationId xmlns="" xmlns:a16="http://schemas.microsoft.com/office/drawing/2014/main" id="{DDE9CE0D-0A56-C22A-6AAF-091ACA3E0F82}"/>
                  </a:ext>
                </a:extLst>
              </p:cNvPr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60;p29">
                <a:extLst>
                  <a:ext uri="{FF2B5EF4-FFF2-40B4-BE49-F238E27FC236}">
                    <a16:creationId xmlns="" xmlns:a16="http://schemas.microsoft.com/office/drawing/2014/main" id="{43BF1AC2-A703-7E19-AD60-B3FE14AC50FD}"/>
                  </a:ext>
                </a:extLst>
              </p:cNvPr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61;p29">
                <a:extLst>
                  <a:ext uri="{FF2B5EF4-FFF2-40B4-BE49-F238E27FC236}">
                    <a16:creationId xmlns="" xmlns:a16="http://schemas.microsoft.com/office/drawing/2014/main" id="{23CB2B0F-29C8-3189-FD2A-EF8680008D23}"/>
                  </a:ext>
                </a:extLst>
              </p:cNvPr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62;p29">
                <a:extLst>
                  <a:ext uri="{FF2B5EF4-FFF2-40B4-BE49-F238E27FC236}">
                    <a16:creationId xmlns="" xmlns:a16="http://schemas.microsoft.com/office/drawing/2014/main" id="{FC222626-FC27-E777-6B89-E231816A761B}"/>
                  </a:ext>
                </a:extLst>
              </p:cNvPr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63;p29">
                <a:extLst>
                  <a:ext uri="{FF2B5EF4-FFF2-40B4-BE49-F238E27FC236}">
                    <a16:creationId xmlns="" xmlns:a16="http://schemas.microsoft.com/office/drawing/2014/main" id="{069AAE32-15F7-461C-6CB0-D29EF455456B}"/>
                  </a:ext>
                </a:extLst>
              </p:cNvPr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64;p29">
                <a:extLst>
                  <a:ext uri="{FF2B5EF4-FFF2-40B4-BE49-F238E27FC236}">
                    <a16:creationId xmlns="" xmlns:a16="http://schemas.microsoft.com/office/drawing/2014/main" id="{9B10575A-6DF8-2DFB-65DA-A642CB55F1E3}"/>
                  </a:ext>
                </a:extLst>
              </p:cNvPr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65;p29">
                <a:extLst>
                  <a:ext uri="{FF2B5EF4-FFF2-40B4-BE49-F238E27FC236}">
                    <a16:creationId xmlns="" xmlns:a16="http://schemas.microsoft.com/office/drawing/2014/main" id="{E5FB0353-08BE-87F8-5FD0-361A6A7BD191}"/>
                  </a:ext>
                </a:extLst>
              </p:cNvPr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66;p29">
                <a:extLst>
                  <a:ext uri="{FF2B5EF4-FFF2-40B4-BE49-F238E27FC236}">
                    <a16:creationId xmlns="" xmlns:a16="http://schemas.microsoft.com/office/drawing/2014/main" id="{E14E8C72-DC2E-062E-DBC7-38AC7EAF3E4E}"/>
                  </a:ext>
                </a:extLst>
              </p:cNvPr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2367;p29">
              <a:extLst>
                <a:ext uri="{FF2B5EF4-FFF2-40B4-BE49-F238E27FC236}">
                  <a16:creationId xmlns="" xmlns:a16="http://schemas.microsoft.com/office/drawing/2014/main" id="{D0548837-F151-08A1-BE3D-975CFA9D8DF3}"/>
                </a:ext>
              </a:extLst>
            </p:cNvPr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68;p29">
              <a:extLst>
                <a:ext uri="{FF2B5EF4-FFF2-40B4-BE49-F238E27FC236}">
                  <a16:creationId xmlns="" xmlns:a16="http://schemas.microsoft.com/office/drawing/2014/main" id="{E4E75DC5-7EC0-0A34-F6A7-D1920223807A}"/>
                </a:ext>
              </a:extLst>
            </p:cNvPr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="" xmlns:a16="http://schemas.microsoft.com/office/drawing/2014/main" id="{E78BCDF6-5950-BB1F-E62A-90A529F0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54" y="850342"/>
            <a:ext cx="7126280" cy="3882298"/>
          </a:xfrm>
          <a:prstGeom prst="rect">
            <a:avLst/>
          </a:prstGeom>
        </p:spPr>
      </p:pic>
      <p:sp>
        <p:nvSpPr>
          <p:cNvPr id="68" name="Titre 1">
            <a:extLst>
              <a:ext uri="{FF2B5EF4-FFF2-40B4-BE49-F238E27FC236}">
                <a16:creationId xmlns="" xmlns:a16="http://schemas.microsoft.com/office/drawing/2014/main" id="{5E84642E-96B4-BA2E-89F6-B11037332514}"/>
              </a:ext>
            </a:extLst>
          </p:cNvPr>
          <p:cNvSpPr txBox="1">
            <a:spLocks/>
          </p:cNvSpPr>
          <p:nvPr/>
        </p:nvSpPr>
        <p:spPr>
          <a:xfrm>
            <a:off x="-703023" y="179476"/>
            <a:ext cx="724221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b="1" dirty="0" smtClean="0">
                <a:solidFill>
                  <a:srgbClr val="FFC000"/>
                </a:solidFill>
              </a:rPr>
              <a:t>Déploiement Du Modèle</a:t>
            </a:r>
            <a:endParaRPr lang="fr-FR" b="1" dirty="0">
              <a:solidFill>
                <a:srgbClr val="FFC000"/>
              </a:solidFill>
            </a:endParaRPr>
          </a:p>
        </p:txBody>
      </p:sp>
      <p:grpSp>
        <p:nvGrpSpPr>
          <p:cNvPr id="70" name="Groupe 55">
            <a:extLst>
              <a:ext uri="{FF2B5EF4-FFF2-40B4-BE49-F238E27FC236}">
                <a16:creationId xmlns="" xmlns:a16="http://schemas.microsoft.com/office/drawing/2014/main" id="{5DFDAEFC-10F2-5181-C717-77B2B49CA9B3}"/>
              </a:ext>
            </a:extLst>
          </p:cNvPr>
          <p:cNvGrpSpPr/>
          <p:nvPr/>
        </p:nvGrpSpPr>
        <p:grpSpPr>
          <a:xfrm>
            <a:off x="835151" y="258276"/>
            <a:ext cx="245005" cy="262999"/>
            <a:chOff x="581613" y="811986"/>
            <a:chExt cx="245005" cy="262999"/>
          </a:xfrm>
        </p:grpSpPr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D57BA39E-AC75-4846-75A7-AE2416EA2901}"/>
                </a:ext>
              </a:extLst>
            </p:cNvPr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124F0B95-302D-3C3E-2117-9333F57B3398}"/>
                </a:ext>
              </a:extLst>
            </p:cNvPr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55844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21"/>
          <p:cNvGrpSpPr/>
          <p:nvPr/>
        </p:nvGrpSpPr>
        <p:grpSpPr>
          <a:xfrm>
            <a:off x="3586203" y="1029835"/>
            <a:ext cx="1970481" cy="3702837"/>
            <a:chOff x="3593067" y="1029201"/>
            <a:chExt cx="1970481" cy="3702837"/>
          </a:xfrm>
        </p:grpSpPr>
        <p:grpSp>
          <p:nvGrpSpPr>
            <p:cNvPr id="1133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134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139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151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2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153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0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1171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9" name="Google Shape;1189;p21"/>
          <p:cNvGrpSpPr/>
          <p:nvPr/>
        </p:nvGrpSpPr>
        <p:grpSpPr>
          <a:xfrm>
            <a:off x="1030983" y="1281380"/>
            <a:ext cx="2576905" cy="489261"/>
            <a:chOff x="1030983" y="1066818"/>
            <a:chExt cx="2576905" cy="489261"/>
          </a:xfrm>
        </p:grpSpPr>
        <p:grpSp>
          <p:nvGrpSpPr>
            <p:cNvPr id="1190" name="Google Shape;1190;p21"/>
            <p:cNvGrpSpPr/>
            <p:nvPr/>
          </p:nvGrpSpPr>
          <p:grpSpPr>
            <a:xfrm>
              <a:off x="1030983" y="1066818"/>
              <a:ext cx="528126" cy="489261"/>
              <a:chOff x="2424980" y="1606761"/>
              <a:chExt cx="528126" cy="488284"/>
            </a:xfrm>
          </p:grpSpPr>
          <p:sp>
            <p:nvSpPr>
              <p:cNvPr id="1191" name="Google Shape;1191;p21"/>
              <p:cNvSpPr/>
              <p:nvPr/>
            </p:nvSpPr>
            <p:spPr>
              <a:xfrm>
                <a:off x="2424980" y="1606761"/>
                <a:ext cx="528126" cy="488284"/>
              </a:xfrm>
              <a:custGeom>
                <a:avLst/>
                <a:gdLst/>
                <a:ahLst/>
                <a:cxnLst/>
                <a:rect l="l" t="t" r="r" b="b"/>
                <a:pathLst>
                  <a:path w="10731" h="9966" extrusionOk="0">
                    <a:moveTo>
                      <a:pt x="5359" y="0"/>
                    </a:moveTo>
                    <a:cubicBezTo>
                      <a:pt x="2974" y="0"/>
                      <a:pt x="856" y="1727"/>
                      <a:pt x="451" y="4154"/>
                    </a:cubicBezTo>
                    <a:cubicBezTo>
                      <a:pt x="1" y="6873"/>
                      <a:pt x="1835" y="9447"/>
                      <a:pt x="4554" y="9897"/>
                    </a:cubicBezTo>
                    <a:cubicBezTo>
                      <a:pt x="4829" y="9943"/>
                      <a:pt x="5102" y="9965"/>
                      <a:pt x="5373" y="9965"/>
                    </a:cubicBezTo>
                    <a:cubicBezTo>
                      <a:pt x="7758" y="9965"/>
                      <a:pt x="9876" y="8237"/>
                      <a:pt x="10280" y="5795"/>
                    </a:cubicBezTo>
                    <a:cubicBezTo>
                      <a:pt x="10731" y="3076"/>
                      <a:pt x="8897" y="519"/>
                      <a:pt x="6178" y="68"/>
                    </a:cubicBezTo>
                    <a:cubicBezTo>
                      <a:pt x="5903" y="22"/>
                      <a:pt x="5629" y="0"/>
                      <a:pt x="53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2449436" y="1639922"/>
                <a:ext cx="476917" cy="421455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8602" extrusionOk="0">
                    <a:moveTo>
                      <a:pt x="4863" y="0"/>
                    </a:moveTo>
                    <a:cubicBezTo>
                      <a:pt x="4342" y="0"/>
                      <a:pt x="3813" y="94"/>
                      <a:pt x="3298" y="292"/>
                    </a:cubicBezTo>
                    <a:cubicBezTo>
                      <a:pt x="1095" y="1161"/>
                      <a:pt x="1" y="3654"/>
                      <a:pt x="869" y="5858"/>
                    </a:cubicBezTo>
                    <a:cubicBezTo>
                      <a:pt x="1536" y="7561"/>
                      <a:pt x="3158" y="8601"/>
                      <a:pt x="4873" y="8601"/>
                    </a:cubicBezTo>
                    <a:cubicBezTo>
                      <a:pt x="5393" y="8601"/>
                      <a:pt x="5922" y="8506"/>
                      <a:pt x="6435" y="8303"/>
                    </a:cubicBezTo>
                    <a:cubicBezTo>
                      <a:pt x="8639" y="7435"/>
                      <a:pt x="9733" y="4941"/>
                      <a:pt x="8864" y="2737"/>
                    </a:cubicBezTo>
                    <a:cubicBezTo>
                      <a:pt x="8210" y="1032"/>
                      <a:pt x="6586" y="0"/>
                      <a:pt x="4863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 sz="16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2473884" y="1636100"/>
                <a:ext cx="428804" cy="428804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8752" fill="none" extrusionOk="0">
                    <a:moveTo>
                      <a:pt x="7963" y="2976"/>
                    </a:moveTo>
                    <a:cubicBezTo>
                      <a:pt x="8752" y="4955"/>
                      <a:pt x="7770" y="7207"/>
                      <a:pt x="5776" y="7979"/>
                    </a:cubicBezTo>
                    <a:cubicBezTo>
                      <a:pt x="3781" y="8751"/>
                      <a:pt x="1545" y="7770"/>
                      <a:pt x="773" y="5791"/>
                    </a:cubicBezTo>
                    <a:cubicBezTo>
                      <a:pt x="0" y="3797"/>
                      <a:pt x="982" y="1560"/>
                      <a:pt x="2960" y="788"/>
                    </a:cubicBezTo>
                    <a:cubicBezTo>
                      <a:pt x="4955" y="0"/>
                      <a:pt x="7191" y="981"/>
                      <a:pt x="7963" y="2976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6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195" name="Google Shape;1195;p21"/>
            <p:cNvSpPr txBox="1"/>
            <p:nvPr/>
          </p:nvSpPr>
          <p:spPr>
            <a:xfrm>
              <a:off x="1608401" y="1190742"/>
              <a:ext cx="1999487" cy="24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7" name="Google Shape;1197;p21"/>
          <p:cNvGrpSpPr/>
          <p:nvPr/>
        </p:nvGrpSpPr>
        <p:grpSpPr>
          <a:xfrm>
            <a:off x="1030640" y="2502387"/>
            <a:ext cx="2781397" cy="489411"/>
            <a:chOff x="1031442" y="2287845"/>
            <a:chExt cx="2781397" cy="489411"/>
          </a:xfrm>
        </p:grpSpPr>
        <p:grpSp>
          <p:nvGrpSpPr>
            <p:cNvPr id="1198" name="Google Shape;1198;p21"/>
            <p:cNvGrpSpPr/>
            <p:nvPr/>
          </p:nvGrpSpPr>
          <p:grpSpPr>
            <a:xfrm>
              <a:off x="1031442" y="2287845"/>
              <a:ext cx="526549" cy="489411"/>
              <a:chOff x="2392700" y="2348632"/>
              <a:chExt cx="526549" cy="489411"/>
            </a:xfrm>
          </p:grpSpPr>
          <p:sp>
            <p:nvSpPr>
              <p:cNvPr id="1199" name="Google Shape;1199;p21"/>
              <p:cNvSpPr/>
              <p:nvPr/>
            </p:nvSpPr>
            <p:spPr>
              <a:xfrm>
                <a:off x="2392700" y="2348632"/>
                <a:ext cx="526549" cy="489411"/>
              </a:xfrm>
              <a:custGeom>
                <a:avLst/>
                <a:gdLst/>
                <a:ahLst/>
                <a:cxnLst/>
                <a:rect l="l" t="t" r="r" b="b"/>
                <a:pathLst>
                  <a:path w="10747" h="9989" extrusionOk="0">
                    <a:moveTo>
                      <a:pt x="5380" y="1"/>
                    </a:moveTo>
                    <a:cubicBezTo>
                      <a:pt x="2962" y="1"/>
                      <a:pt x="843" y="1746"/>
                      <a:pt x="451" y="4198"/>
                    </a:cubicBezTo>
                    <a:cubicBezTo>
                      <a:pt x="0" y="6917"/>
                      <a:pt x="1850" y="9491"/>
                      <a:pt x="4585" y="9925"/>
                    </a:cubicBezTo>
                    <a:cubicBezTo>
                      <a:pt x="4852" y="9968"/>
                      <a:pt x="5117" y="9988"/>
                      <a:pt x="5378" y="9988"/>
                    </a:cubicBezTo>
                    <a:cubicBezTo>
                      <a:pt x="7785" y="9988"/>
                      <a:pt x="9906" y="8243"/>
                      <a:pt x="10312" y="5791"/>
                    </a:cubicBezTo>
                    <a:cubicBezTo>
                      <a:pt x="10746" y="3072"/>
                      <a:pt x="8896" y="498"/>
                      <a:pt x="6178" y="64"/>
                    </a:cubicBezTo>
                    <a:cubicBezTo>
                      <a:pt x="5910" y="21"/>
                      <a:pt x="5643" y="1"/>
                      <a:pt x="53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1200" name="Google Shape;1200;p21"/>
              <p:cNvGrpSpPr/>
              <p:nvPr/>
            </p:nvGrpSpPr>
            <p:grpSpPr>
              <a:xfrm>
                <a:off x="2417511" y="2382214"/>
                <a:ext cx="476917" cy="428804"/>
                <a:chOff x="2449436" y="2422664"/>
                <a:chExt cx="476917" cy="428804"/>
              </a:xfrm>
            </p:grpSpPr>
            <p:sp>
              <p:nvSpPr>
                <p:cNvPr id="1201" name="Google Shape;1201;p21"/>
                <p:cNvSpPr/>
                <p:nvPr/>
              </p:nvSpPr>
              <p:spPr>
                <a:xfrm>
                  <a:off x="2449436" y="2426191"/>
                  <a:ext cx="476917" cy="421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4" h="8593" extrusionOk="0">
                      <a:moveTo>
                        <a:pt x="4871" y="0"/>
                      </a:moveTo>
                      <a:cubicBezTo>
                        <a:pt x="4348" y="0"/>
                        <a:pt x="3816" y="96"/>
                        <a:pt x="3298" y="299"/>
                      </a:cubicBezTo>
                      <a:cubicBezTo>
                        <a:pt x="1095" y="1151"/>
                        <a:pt x="1" y="3645"/>
                        <a:pt x="869" y="5865"/>
                      </a:cubicBezTo>
                      <a:cubicBezTo>
                        <a:pt x="1536" y="7555"/>
                        <a:pt x="3157" y="8592"/>
                        <a:pt x="4871" y="8592"/>
                      </a:cubicBezTo>
                      <a:cubicBezTo>
                        <a:pt x="5392" y="8592"/>
                        <a:pt x="5922" y="8496"/>
                        <a:pt x="6435" y="8294"/>
                      </a:cubicBezTo>
                      <a:cubicBezTo>
                        <a:pt x="8639" y="7441"/>
                        <a:pt x="9733" y="4948"/>
                        <a:pt x="8864" y="2728"/>
                      </a:cubicBezTo>
                      <a:cubicBezTo>
                        <a:pt x="8211" y="1038"/>
                        <a:pt x="6592" y="0"/>
                        <a:pt x="4871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02</a:t>
                  </a:r>
                  <a:endParaRPr sz="160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202" name="Google Shape;1202;p21"/>
                <p:cNvSpPr/>
                <p:nvPr/>
              </p:nvSpPr>
              <p:spPr>
                <a:xfrm>
                  <a:off x="2473884" y="2422664"/>
                  <a:ext cx="428804" cy="428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2" h="8752" fill="none" extrusionOk="0">
                      <a:moveTo>
                        <a:pt x="7963" y="2961"/>
                      </a:moveTo>
                      <a:cubicBezTo>
                        <a:pt x="8752" y="4955"/>
                        <a:pt x="7770" y="7191"/>
                        <a:pt x="5776" y="7964"/>
                      </a:cubicBezTo>
                      <a:cubicBezTo>
                        <a:pt x="3797" y="8752"/>
                        <a:pt x="1545" y="7771"/>
                        <a:pt x="773" y="5776"/>
                      </a:cubicBezTo>
                      <a:cubicBezTo>
                        <a:pt x="0" y="3797"/>
                        <a:pt x="982" y="1545"/>
                        <a:pt x="2960" y="773"/>
                      </a:cubicBezTo>
                      <a:cubicBezTo>
                        <a:pt x="4955" y="1"/>
                        <a:pt x="7191" y="982"/>
                        <a:pt x="7963" y="2961"/>
                      </a:cubicBezTo>
                      <a:close/>
                    </a:path>
                  </a:pathLst>
                </a:custGeom>
                <a:noFill/>
                <a:ln w="3225" cap="flat" cmpd="sng">
                  <a:solidFill>
                    <a:schemeClr val="accent5"/>
                  </a:solidFill>
                  <a:prstDash val="solid"/>
                  <a:miter lim="160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  <p:sp>
          <p:nvSpPr>
            <p:cNvPr id="1204" name="Google Shape;1204;p21"/>
            <p:cNvSpPr txBox="1"/>
            <p:nvPr/>
          </p:nvSpPr>
          <p:spPr>
            <a:xfrm>
              <a:off x="1608401" y="2411579"/>
              <a:ext cx="2204438" cy="315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ÉTUDE DE L’EXISTANT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06" name="Google Shape;1206;p21"/>
          <p:cNvGrpSpPr/>
          <p:nvPr/>
        </p:nvGrpSpPr>
        <p:grpSpPr>
          <a:xfrm>
            <a:off x="1030640" y="3722805"/>
            <a:ext cx="2342074" cy="489407"/>
            <a:chOff x="1030803" y="3508838"/>
            <a:chExt cx="2342074" cy="489407"/>
          </a:xfrm>
        </p:grpSpPr>
        <p:grpSp>
          <p:nvGrpSpPr>
            <p:cNvPr id="1207" name="Google Shape;1207;p21"/>
            <p:cNvGrpSpPr/>
            <p:nvPr/>
          </p:nvGrpSpPr>
          <p:grpSpPr>
            <a:xfrm>
              <a:off x="1030803" y="3508838"/>
              <a:ext cx="528126" cy="489407"/>
              <a:chOff x="2424987" y="3129438"/>
              <a:chExt cx="528126" cy="488284"/>
            </a:xfrm>
          </p:grpSpPr>
          <p:sp>
            <p:nvSpPr>
              <p:cNvPr id="1208" name="Google Shape;1208;p21"/>
              <p:cNvSpPr/>
              <p:nvPr/>
            </p:nvSpPr>
            <p:spPr>
              <a:xfrm>
                <a:off x="2424987" y="3129438"/>
                <a:ext cx="528126" cy="488284"/>
              </a:xfrm>
              <a:custGeom>
                <a:avLst/>
                <a:gdLst/>
                <a:ahLst/>
                <a:cxnLst/>
                <a:rect l="l" t="t" r="r" b="b"/>
                <a:pathLst>
                  <a:path w="10731" h="9966" extrusionOk="0">
                    <a:moveTo>
                      <a:pt x="5359" y="0"/>
                    </a:moveTo>
                    <a:cubicBezTo>
                      <a:pt x="2974" y="0"/>
                      <a:pt x="856" y="1728"/>
                      <a:pt x="451" y="4170"/>
                    </a:cubicBezTo>
                    <a:cubicBezTo>
                      <a:pt x="1" y="6889"/>
                      <a:pt x="1835" y="9447"/>
                      <a:pt x="4554" y="9897"/>
                    </a:cubicBezTo>
                    <a:cubicBezTo>
                      <a:pt x="4829" y="9943"/>
                      <a:pt x="5102" y="9965"/>
                      <a:pt x="5373" y="9965"/>
                    </a:cubicBezTo>
                    <a:cubicBezTo>
                      <a:pt x="7758" y="9965"/>
                      <a:pt x="9876" y="8238"/>
                      <a:pt x="10280" y="5811"/>
                    </a:cubicBezTo>
                    <a:cubicBezTo>
                      <a:pt x="10731" y="3092"/>
                      <a:pt x="8897" y="535"/>
                      <a:pt x="6178" y="68"/>
                    </a:cubicBezTo>
                    <a:cubicBezTo>
                      <a:pt x="5903" y="22"/>
                      <a:pt x="5630" y="0"/>
                      <a:pt x="53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2449436" y="3165475"/>
                <a:ext cx="476917" cy="421014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8593" extrusionOk="0">
                    <a:moveTo>
                      <a:pt x="4871" y="1"/>
                    </a:moveTo>
                    <a:cubicBezTo>
                      <a:pt x="4348" y="1"/>
                      <a:pt x="3816" y="96"/>
                      <a:pt x="3298" y="299"/>
                    </a:cubicBezTo>
                    <a:cubicBezTo>
                      <a:pt x="1095" y="1168"/>
                      <a:pt x="1" y="3645"/>
                      <a:pt x="869" y="5865"/>
                    </a:cubicBezTo>
                    <a:cubicBezTo>
                      <a:pt x="1536" y="7555"/>
                      <a:pt x="3157" y="8592"/>
                      <a:pt x="4871" y="8592"/>
                    </a:cubicBezTo>
                    <a:cubicBezTo>
                      <a:pt x="5392" y="8592"/>
                      <a:pt x="5922" y="8497"/>
                      <a:pt x="6435" y="8294"/>
                    </a:cubicBezTo>
                    <a:cubicBezTo>
                      <a:pt x="8639" y="7442"/>
                      <a:pt x="9733" y="4948"/>
                      <a:pt x="8864" y="2728"/>
                    </a:cubicBezTo>
                    <a:cubicBezTo>
                      <a:pt x="8211" y="1038"/>
                      <a:pt x="6592" y="1"/>
                      <a:pt x="4871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sz="16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2473884" y="3161947"/>
                <a:ext cx="428804" cy="428853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8753" fill="none" extrusionOk="0">
                    <a:moveTo>
                      <a:pt x="7963" y="2961"/>
                    </a:moveTo>
                    <a:cubicBezTo>
                      <a:pt x="8752" y="4956"/>
                      <a:pt x="7770" y="7192"/>
                      <a:pt x="5776" y="7964"/>
                    </a:cubicBezTo>
                    <a:cubicBezTo>
                      <a:pt x="3797" y="8752"/>
                      <a:pt x="1545" y="7771"/>
                      <a:pt x="773" y="5776"/>
                    </a:cubicBezTo>
                    <a:cubicBezTo>
                      <a:pt x="0" y="3797"/>
                      <a:pt x="982" y="1545"/>
                      <a:pt x="2960" y="773"/>
                    </a:cubicBezTo>
                    <a:cubicBezTo>
                      <a:pt x="4955" y="1"/>
                      <a:pt x="7191" y="982"/>
                      <a:pt x="7963" y="2961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4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12" name="Google Shape;1212;p21"/>
            <p:cNvSpPr txBox="1"/>
            <p:nvPr/>
          </p:nvSpPr>
          <p:spPr>
            <a:xfrm>
              <a:off x="1617330" y="3654954"/>
              <a:ext cx="1755547" cy="24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CONCEPTION DU MODÈLE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5329961" y="1281722"/>
            <a:ext cx="2782349" cy="489257"/>
            <a:chOff x="5329961" y="1067160"/>
            <a:chExt cx="2782349" cy="489257"/>
          </a:xfrm>
        </p:grpSpPr>
        <p:grpSp>
          <p:nvGrpSpPr>
            <p:cNvPr id="1215" name="Google Shape;1215;p21"/>
            <p:cNvGrpSpPr/>
            <p:nvPr/>
          </p:nvGrpSpPr>
          <p:grpSpPr>
            <a:xfrm>
              <a:off x="7584977" y="1067160"/>
              <a:ext cx="527333" cy="489257"/>
              <a:chOff x="6223195" y="1279124"/>
              <a:chExt cx="527333" cy="487745"/>
            </a:xfrm>
          </p:grpSpPr>
          <p:sp>
            <p:nvSpPr>
              <p:cNvPr id="1216" name="Google Shape;1216;p21"/>
              <p:cNvSpPr/>
              <p:nvPr/>
            </p:nvSpPr>
            <p:spPr>
              <a:xfrm>
                <a:off x="6223195" y="1279124"/>
                <a:ext cx="527333" cy="487745"/>
              </a:xfrm>
              <a:custGeom>
                <a:avLst/>
                <a:gdLst/>
                <a:ahLst/>
                <a:cxnLst/>
                <a:rect l="l" t="t" r="r" b="b"/>
                <a:pathLst>
                  <a:path w="10763" h="9955" extrusionOk="0">
                    <a:moveTo>
                      <a:pt x="5379" y="1"/>
                    </a:moveTo>
                    <a:cubicBezTo>
                      <a:pt x="3015" y="1"/>
                      <a:pt x="913" y="1694"/>
                      <a:pt x="483" y="4101"/>
                    </a:cubicBezTo>
                    <a:cubicBezTo>
                      <a:pt x="0" y="6820"/>
                      <a:pt x="1802" y="9393"/>
                      <a:pt x="4521" y="9876"/>
                    </a:cubicBezTo>
                    <a:cubicBezTo>
                      <a:pt x="4816" y="9929"/>
                      <a:pt x="5110" y="9954"/>
                      <a:pt x="5399" y="9954"/>
                    </a:cubicBezTo>
                    <a:cubicBezTo>
                      <a:pt x="7764" y="9954"/>
                      <a:pt x="9866" y="8260"/>
                      <a:pt x="10296" y="5838"/>
                    </a:cubicBezTo>
                    <a:cubicBezTo>
                      <a:pt x="10762" y="3136"/>
                      <a:pt x="8961" y="546"/>
                      <a:pt x="6258" y="79"/>
                    </a:cubicBezTo>
                    <a:cubicBezTo>
                      <a:pt x="5963" y="26"/>
                      <a:pt x="5669" y="1"/>
                      <a:pt x="5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6251562" y="1313224"/>
                <a:ext cx="473733" cy="421112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595" extrusionOk="0">
                    <a:moveTo>
                      <a:pt x="4832" y="0"/>
                    </a:moveTo>
                    <a:cubicBezTo>
                      <a:pt x="4366" y="0"/>
                      <a:pt x="3892" y="76"/>
                      <a:pt x="3427" y="236"/>
                    </a:cubicBezTo>
                    <a:cubicBezTo>
                      <a:pt x="1191" y="1008"/>
                      <a:pt x="0" y="3453"/>
                      <a:pt x="773" y="5689"/>
                    </a:cubicBezTo>
                    <a:cubicBezTo>
                      <a:pt x="1385" y="7476"/>
                      <a:pt x="3051" y="8595"/>
                      <a:pt x="4831" y="8595"/>
                    </a:cubicBezTo>
                    <a:cubicBezTo>
                      <a:pt x="5294" y="8595"/>
                      <a:pt x="5764" y="8519"/>
                      <a:pt x="6226" y="8360"/>
                    </a:cubicBezTo>
                    <a:cubicBezTo>
                      <a:pt x="8478" y="7587"/>
                      <a:pt x="9669" y="5142"/>
                      <a:pt x="8896" y="2890"/>
                    </a:cubicBezTo>
                    <a:cubicBezTo>
                      <a:pt x="8284" y="1116"/>
                      <a:pt x="6618" y="0"/>
                      <a:pt x="4832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sz="16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6275227" y="1309795"/>
                <a:ext cx="425620" cy="425620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687" fill="none" extrusionOk="0">
                    <a:moveTo>
                      <a:pt x="7995" y="3089"/>
                    </a:moveTo>
                    <a:cubicBezTo>
                      <a:pt x="8687" y="5100"/>
                      <a:pt x="7609" y="7303"/>
                      <a:pt x="5598" y="7995"/>
                    </a:cubicBezTo>
                    <a:cubicBezTo>
                      <a:pt x="3587" y="8687"/>
                      <a:pt x="1384" y="7625"/>
                      <a:pt x="692" y="5598"/>
                    </a:cubicBezTo>
                    <a:cubicBezTo>
                      <a:pt x="0" y="3587"/>
                      <a:pt x="1062" y="1384"/>
                      <a:pt x="3089" y="692"/>
                    </a:cubicBezTo>
                    <a:cubicBezTo>
                      <a:pt x="5100" y="0"/>
                      <a:pt x="7303" y="1078"/>
                      <a:pt x="7995" y="3089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3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20" name="Google Shape;1220;p21"/>
            <p:cNvSpPr txBox="1"/>
            <p:nvPr/>
          </p:nvSpPr>
          <p:spPr>
            <a:xfrm flipH="1">
              <a:off x="5329961" y="1176113"/>
              <a:ext cx="2307048" cy="346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" sz="1800" b="1" dirty="0" smtClean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</a:t>
              </a: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É</a:t>
              </a:r>
              <a:r>
                <a:rPr lang="en" sz="1800" b="1" dirty="0" smtClean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MENTATION </a:t>
              </a: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DU MODÈLE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22" name="Google Shape;1222;p21"/>
          <p:cNvGrpSpPr/>
          <p:nvPr/>
        </p:nvGrpSpPr>
        <p:grpSpPr>
          <a:xfrm>
            <a:off x="5910682" y="2502387"/>
            <a:ext cx="2195179" cy="489403"/>
            <a:chOff x="5917997" y="2287825"/>
            <a:chExt cx="2195179" cy="489403"/>
          </a:xfrm>
        </p:grpSpPr>
        <p:grpSp>
          <p:nvGrpSpPr>
            <p:cNvPr id="1223" name="Google Shape;1223;p21"/>
            <p:cNvGrpSpPr/>
            <p:nvPr/>
          </p:nvGrpSpPr>
          <p:grpSpPr>
            <a:xfrm>
              <a:off x="7585059" y="2287825"/>
              <a:ext cx="528117" cy="489403"/>
              <a:chOff x="6223195" y="2018456"/>
              <a:chExt cx="528117" cy="487696"/>
            </a:xfrm>
          </p:grpSpPr>
          <p:sp>
            <p:nvSpPr>
              <p:cNvPr id="1224" name="Google Shape;1224;p21"/>
              <p:cNvSpPr/>
              <p:nvPr/>
            </p:nvSpPr>
            <p:spPr>
              <a:xfrm>
                <a:off x="6223195" y="2018456"/>
                <a:ext cx="528117" cy="487696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9954" extrusionOk="0">
                    <a:moveTo>
                      <a:pt x="5379" y="0"/>
                    </a:moveTo>
                    <a:cubicBezTo>
                      <a:pt x="3015" y="0"/>
                      <a:pt x="913" y="1693"/>
                      <a:pt x="483" y="4100"/>
                    </a:cubicBezTo>
                    <a:cubicBezTo>
                      <a:pt x="0" y="6819"/>
                      <a:pt x="1802" y="9393"/>
                      <a:pt x="4521" y="9875"/>
                    </a:cubicBezTo>
                    <a:cubicBezTo>
                      <a:pt x="4816" y="9928"/>
                      <a:pt x="5110" y="9954"/>
                      <a:pt x="5400" y="9954"/>
                    </a:cubicBezTo>
                    <a:cubicBezTo>
                      <a:pt x="7764" y="9954"/>
                      <a:pt x="9866" y="8261"/>
                      <a:pt x="10296" y="5854"/>
                    </a:cubicBezTo>
                    <a:cubicBezTo>
                      <a:pt x="10778" y="3135"/>
                      <a:pt x="8961" y="545"/>
                      <a:pt x="6258" y="79"/>
                    </a:cubicBezTo>
                    <a:cubicBezTo>
                      <a:pt x="5963" y="26"/>
                      <a:pt x="5669" y="0"/>
                      <a:pt x="53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6251562" y="2052508"/>
                <a:ext cx="473733" cy="421161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596" extrusionOk="0">
                    <a:moveTo>
                      <a:pt x="4832" y="1"/>
                    </a:moveTo>
                    <a:cubicBezTo>
                      <a:pt x="4366" y="1"/>
                      <a:pt x="3892" y="77"/>
                      <a:pt x="3427" y="236"/>
                    </a:cubicBezTo>
                    <a:cubicBezTo>
                      <a:pt x="1191" y="1008"/>
                      <a:pt x="0" y="3453"/>
                      <a:pt x="773" y="5690"/>
                    </a:cubicBezTo>
                    <a:cubicBezTo>
                      <a:pt x="1385" y="7477"/>
                      <a:pt x="3051" y="8595"/>
                      <a:pt x="4831" y="8595"/>
                    </a:cubicBezTo>
                    <a:cubicBezTo>
                      <a:pt x="5294" y="8595"/>
                      <a:pt x="5764" y="8519"/>
                      <a:pt x="6226" y="8360"/>
                    </a:cubicBezTo>
                    <a:cubicBezTo>
                      <a:pt x="8478" y="7588"/>
                      <a:pt x="9669" y="5143"/>
                      <a:pt x="8896" y="2890"/>
                    </a:cubicBezTo>
                    <a:cubicBezTo>
                      <a:pt x="8284" y="1117"/>
                      <a:pt x="6618" y="1"/>
                      <a:pt x="4832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05</a:t>
                </a:r>
                <a:endParaRPr sz="16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6275227" y="2049078"/>
                <a:ext cx="425620" cy="426452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704" fill="none" extrusionOk="0">
                    <a:moveTo>
                      <a:pt x="7995" y="3089"/>
                    </a:moveTo>
                    <a:cubicBezTo>
                      <a:pt x="8687" y="5116"/>
                      <a:pt x="7609" y="7304"/>
                      <a:pt x="5598" y="7996"/>
                    </a:cubicBezTo>
                    <a:cubicBezTo>
                      <a:pt x="3587" y="8703"/>
                      <a:pt x="1384" y="7626"/>
                      <a:pt x="692" y="5615"/>
                    </a:cubicBezTo>
                    <a:cubicBezTo>
                      <a:pt x="0" y="3588"/>
                      <a:pt x="1062" y="1384"/>
                      <a:pt x="3089" y="692"/>
                    </a:cubicBezTo>
                    <a:cubicBezTo>
                      <a:pt x="5100" y="0"/>
                      <a:pt x="7303" y="1078"/>
                      <a:pt x="7995" y="3089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2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28" name="Google Shape;1228;p21"/>
            <p:cNvSpPr txBox="1"/>
            <p:nvPr/>
          </p:nvSpPr>
          <p:spPr>
            <a:xfrm flipH="1">
              <a:off x="5917997" y="2418892"/>
              <a:ext cx="1648849" cy="206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RÉSULTATS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0" name="Google Shape;1230;p21"/>
          <p:cNvGrpSpPr/>
          <p:nvPr/>
        </p:nvGrpSpPr>
        <p:grpSpPr>
          <a:xfrm>
            <a:off x="5817126" y="3723254"/>
            <a:ext cx="2295265" cy="489261"/>
            <a:chOff x="5817126" y="3508692"/>
            <a:chExt cx="2295265" cy="489261"/>
          </a:xfrm>
        </p:grpSpPr>
        <p:grpSp>
          <p:nvGrpSpPr>
            <p:cNvPr id="1231" name="Google Shape;1231;p21"/>
            <p:cNvGrpSpPr/>
            <p:nvPr/>
          </p:nvGrpSpPr>
          <p:grpSpPr>
            <a:xfrm>
              <a:off x="7585058" y="3508692"/>
              <a:ext cx="527333" cy="489261"/>
              <a:chOff x="6223195" y="2775917"/>
              <a:chExt cx="527333" cy="488431"/>
            </a:xfrm>
          </p:grpSpPr>
          <p:sp>
            <p:nvSpPr>
              <p:cNvPr id="1232" name="Google Shape;1232;p21"/>
              <p:cNvSpPr/>
              <p:nvPr/>
            </p:nvSpPr>
            <p:spPr>
              <a:xfrm>
                <a:off x="6223195" y="2775917"/>
                <a:ext cx="527333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10763" h="9969" extrusionOk="0">
                    <a:moveTo>
                      <a:pt x="5381" y="0"/>
                    </a:moveTo>
                    <a:cubicBezTo>
                      <a:pt x="3005" y="0"/>
                      <a:pt x="913" y="1706"/>
                      <a:pt x="483" y="4116"/>
                    </a:cubicBezTo>
                    <a:cubicBezTo>
                      <a:pt x="0" y="6818"/>
                      <a:pt x="1802" y="9408"/>
                      <a:pt x="4521" y="9891"/>
                    </a:cubicBezTo>
                    <a:cubicBezTo>
                      <a:pt x="4816" y="9944"/>
                      <a:pt x="5110" y="9969"/>
                      <a:pt x="5399" y="9969"/>
                    </a:cubicBezTo>
                    <a:cubicBezTo>
                      <a:pt x="7764" y="9969"/>
                      <a:pt x="9866" y="8275"/>
                      <a:pt x="10296" y="5853"/>
                    </a:cubicBezTo>
                    <a:cubicBezTo>
                      <a:pt x="10762" y="3150"/>
                      <a:pt x="8961" y="561"/>
                      <a:pt x="6258" y="78"/>
                    </a:cubicBezTo>
                    <a:cubicBezTo>
                      <a:pt x="5963" y="26"/>
                      <a:pt x="5670" y="0"/>
                      <a:pt x="5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6250778" y="2810752"/>
                <a:ext cx="474517" cy="421112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8595" extrusionOk="0">
                    <a:moveTo>
                      <a:pt x="4848" y="0"/>
                    </a:moveTo>
                    <a:cubicBezTo>
                      <a:pt x="4382" y="0"/>
                      <a:pt x="3908" y="76"/>
                      <a:pt x="3443" y="236"/>
                    </a:cubicBezTo>
                    <a:cubicBezTo>
                      <a:pt x="1207" y="1008"/>
                      <a:pt x="0" y="3453"/>
                      <a:pt x="789" y="5689"/>
                    </a:cubicBezTo>
                    <a:cubicBezTo>
                      <a:pt x="1401" y="7476"/>
                      <a:pt x="3067" y="8595"/>
                      <a:pt x="4847" y="8595"/>
                    </a:cubicBezTo>
                    <a:cubicBezTo>
                      <a:pt x="5310" y="8595"/>
                      <a:pt x="5780" y="8519"/>
                      <a:pt x="6242" y="8359"/>
                    </a:cubicBezTo>
                    <a:cubicBezTo>
                      <a:pt x="8494" y="7587"/>
                      <a:pt x="9685" y="5142"/>
                      <a:pt x="8912" y="2890"/>
                    </a:cubicBezTo>
                    <a:cubicBezTo>
                      <a:pt x="8300" y="1116"/>
                      <a:pt x="6634" y="0"/>
                      <a:pt x="4848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06</a:t>
                </a:r>
                <a:endParaRPr sz="16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6275227" y="2807273"/>
                <a:ext cx="425620" cy="425669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688" fill="none" extrusionOk="0">
                    <a:moveTo>
                      <a:pt x="7995" y="3090"/>
                    </a:moveTo>
                    <a:cubicBezTo>
                      <a:pt x="8687" y="5100"/>
                      <a:pt x="7625" y="7304"/>
                      <a:pt x="5598" y="7996"/>
                    </a:cubicBezTo>
                    <a:cubicBezTo>
                      <a:pt x="3587" y="8688"/>
                      <a:pt x="1384" y="7626"/>
                      <a:pt x="692" y="5599"/>
                    </a:cubicBezTo>
                    <a:cubicBezTo>
                      <a:pt x="0" y="3588"/>
                      <a:pt x="1062" y="1384"/>
                      <a:pt x="3089" y="693"/>
                    </a:cubicBezTo>
                    <a:cubicBezTo>
                      <a:pt x="5100" y="1"/>
                      <a:pt x="7303" y="1079"/>
                      <a:pt x="7995" y="3090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1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36" name="Google Shape;1236;p21"/>
            <p:cNvSpPr txBox="1"/>
            <p:nvPr/>
          </p:nvSpPr>
          <p:spPr>
            <a:xfrm flipH="1">
              <a:off x="5817126" y="3617781"/>
              <a:ext cx="1742576" cy="24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9" name="Google Shape;47;p15"/>
          <p:cNvSpPr txBox="1">
            <a:spLocks/>
          </p:cNvSpPr>
          <p:nvPr/>
        </p:nvSpPr>
        <p:spPr>
          <a:xfrm>
            <a:off x="1711019" y="61528"/>
            <a:ext cx="5716844" cy="85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SOMMAIRE</a:t>
            </a:r>
          </a:p>
        </p:txBody>
      </p:sp>
      <p:grpSp>
        <p:nvGrpSpPr>
          <p:cNvPr id="111" name="Groupe 110"/>
          <p:cNvGrpSpPr/>
          <p:nvPr/>
        </p:nvGrpSpPr>
        <p:grpSpPr>
          <a:xfrm>
            <a:off x="3068781" y="398912"/>
            <a:ext cx="245005" cy="262999"/>
            <a:chOff x="581613" y="819301"/>
            <a:chExt cx="245005" cy="262999"/>
          </a:xfrm>
        </p:grpSpPr>
        <p:sp>
          <p:nvSpPr>
            <p:cNvPr id="112" name="Rectangle 111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50887" y="819301"/>
              <a:ext cx="175731" cy="262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676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/>
          <p:cNvGrpSpPr/>
          <p:nvPr/>
        </p:nvGrpSpPr>
        <p:grpSpPr>
          <a:xfrm>
            <a:off x="1588228" y="376753"/>
            <a:ext cx="245005" cy="262999"/>
            <a:chOff x="581613" y="811986"/>
            <a:chExt cx="245005" cy="262999"/>
          </a:xfrm>
        </p:grpSpPr>
        <p:sp>
          <p:nvSpPr>
            <p:cNvPr id="57" name="Rectangle 56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oogle Shape;2305;p29"/>
          <p:cNvGrpSpPr/>
          <p:nvPr/>
        </p:nvGrpSpPr>
        <p:grpSpPr>
          <a:xfrm>
            <a:off x="8095926" y="254179"/>
            <a:ext cx="589896" cy="652285"/>
            <a:chOff x="457200" y="1642125"/>
            <a:chExt cx="2060891" cy="3089703"/>
          </a:xfrm>
        </p:grpSpPr>
        <p:sp>
          <p:nvSpPr>
            <p:cNvPr id="17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73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62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4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678659" y="920356"/>
            <a:ext cx="8005163" cy="4084486"/>
            <a:chOff x="447800" y="794752"/>
            <a:chExt cx="8311129" cy="4353458"/>
          </a:xfrm>
        </p:grpSpPr>
        <p:grpSp>
          <p:nvGrpSpPr>
            <p:cNvPr id="103" name="Groupe 102"/>
            <p:cNvGrpSpPr/>
            <p:nvPr/>
          </p:nvGrpSpPr>
          <p:grpSpPr>
            <a:xfrm>
              <a:off x="447800" y="794752"/>
              <a:ext cx="8311129" cy="4353458"/>
              <a:chOff x="263347" y="790042"/>
              <a:chExt cx="8311129" cy="435345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3347" y="790042"/>
                <a:ext cx="8311129" cy="43534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="" xmlns:a16="http://schemas.microsoft.com/office/drawing/2014/main" id="{A9A50017-FC85-3317-D45A-6BDF9F70A6C8}"/>
                  </a:ext>
                </a:extLst>
              </p:cNvPr>
              <p:cNvSpPr/>
              <p:nvPr/>
            </p:nvSpPr>
            <p:spPr>
              <a:xfrm>
                <a:off x="444795" y="1004547"/>
                <a:ext cx="1525772" cy="914400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="" xmlns:a16="http://schemas.microsoft.com/office/drawing/2014/main" id="{79D9131E-9615-17BC-D5F0-48C6B520219C}"/>
                  </a:ext>
                </a:extLst>
              </p:cNvPr>
              <p:cNvSpPr/>
              <p:nvPr/>
            </p:nvSpPr>
            <p:spPr>
              <a:xfrm>
                <a:off x="762802" y="2691809"/>
                <a:ext cx="861237" cy="91440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Stockage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8A3FBF8D-0308-7BCF-03D1-C27727C227FC}"/>
                  </a:ext>
                </a:extLst>
              </p:cNvPr>
              <p:cNvSpPr/>
              <p:nvPr/>
            </p:nvSpPr>
            <p:spPr>
              <a:xfrm>
                <a:off x="444795" y="4140446"/>
                <a:ext cx="1525772" cy="91440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Traitement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B80B7310-A783-192B-FCDC-773536A13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6106" y="3606209"/>
                <a:ext cx="14260" cy="5342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: Rounded Corners 83">
                <a:extLst>
                  <a:ext uri="{FF2B5EF4-FFF2-40B4-BE49-F238E27FC236}">
                    <a16:creationId xmlns="" xmlns:a16="http://schemas.microsoft.com/office/drawing/2014/main" id="{28BC39F2-64D4-EA83-051E-8F9DC1B093C8}"/>
                  </a:ext>
                </a:extLst>
              </p:cNvPr>
              <p:cNvSpPr/>
              <p:nvPr/>
            </p:nvSpPr>
            <p:spPr>
              <a:xfrm>
                <a:off x="3855110" y="4056321"/>
                <a:ext cx="1525772" cy="914400"/>
              </a:xfrm>
              <a:prstGeom prst="roundRect">
                <a:avLst/>
              </a:prstGeom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développement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Connector: Elbow 84">
                <a:extLst>
                  <a:ext uri="{FF2B5EF4-FFF2-40B4-BE49-F238E27FC236}">
                    <a16:creationId xmlns="" xmlns:a16="http://schemas.microsoft.com/office/drawing/2014/main" id="{3C39CD2D-D397-FA27-EFD1-10FC6966B22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970567" y="4597646"/>
                <a:ext cx="1884543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="" xmlns:a16="http://schemas.microsoft.com/office/drawing/2014/main" id="{988AB1A3-B58C-ADAE-FCFF-161A43F7C320}"/>
                  </a:ext>
                </a:extLst>
              </p:cNvPr>
              <p:cNvSpPr/>
              <p:nvPr/>
            </p:nvSpPr>
            <p:spPr>
              <a:xfrm>
                <a:off x="3838870" y="1041876"/>
                <a:ext cx="1525772" cy="914400"/>
              </a:xfrm>
              <a:prstGeom prst="roundRect">
                <a:avLst/>
              </a:prstGeom>
              <a:solidFill>
                <a:srgbClr val="00B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déploiement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 </a:t>
                </a:r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="" xmlns:a16="http://schemas.microsoft.com/office/drawing/2014/main" id="{54528DD6-B46F-1F5E-FBD1-3E33F56975D7}"/>
                  </a:ext>
                </a:extLst>
              </p:cNvPr>
              <p:cNvCxnSpPr>
                <a:cxnSpLocks/>
                <a:stCxn id="84" idx="0"/>
                <a:endCxn id="86" idx="2"/>
              </p:cNvCxnSpPr>
              <p:nvPr/>
            </p:nvCxnSpPr>
            <p:spPr>
              <a:xfrm flipH="1" flipV="1">
                <a:off x="4601756" y="1956276"/>
                <a:ext cx="16240" cy="210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="" xmlns:a16="http://schemas.microsoft.com/office/drawing/2014/main" id="{A7BE3170-9380-BD8F-DD50-C5AB8F90F0A8}"/>
                  </a:ext>
                </a:extLst>
              </p:cNvPr>
              <p:cNvSpPr/>
              <p:nvPr/>
            </p:nvSpPr>
            <p:spPr>
              <a:xfrm>
                <a:off x="6949838" y="2779819"/>
                <a:ext cx="1525772" cy="914400"/>
              </a:xfrm>
              <a:prstGeom prst="roundRect">
                <a:avLst/>
              </a:prstGeom>
              <a:solidFill>
                <a:srgbClr val="0070C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ameliorations</a:t>
                </a:r>
              </a:p>
            </p:txBody>
          </p:sp>
          <p:cxnSp>
            <p:nvCxnSpPr>
              <p:cNvPr id="90" name="Connector: Elbow 89">
                <a:extLst>
                  <a:ext uri="{FF2B5EF4-FFF2-40B4-BE49-F238E27FC236}">
                    <a16:creationId xmlns="" xmlns:a16="http://schemas.microsoft.com/office/drawing/2014/main" id="{A6977C6E-75A8-6ACC-210B-0AEEBCF12B23}"/>
                  </a:ext>
                </a:extLst>
              </p:cNvPr>
              <p:cNvCxnSpPr>
                <a:stCxn id="86" idx="3"/>
                <a:endCxn id="88" idx="0"/>
              </p:cNvCxnSpPr>
              <p:nvPr/>
            </p:nvCxnSpPr>
            <p:spPr>
              <a:xfrm>
                <a:off x="5364642" y="1499076"/>
                <a:ext cx="2348082" cy="128074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="" xmlns:a16="http://schemas.microsoft.com/office/drawing/2014/main" id="{7CD065D5-700E-FC61-B5C2-D0DFDE2B7073}"/>
                  </a:ext>
                </a:extLst>
              </p:cNvPr>
              <p:cNvCxnSpPr>
                <a:cxnSpLocks/>
                <a:stCxn id="88" idx="2"/>
                <a:endCxn id="84" idx="3"/>
              </p:cNvCxnSpPr>
              <p:nvPr/>
            </p:nvCxnSpPr>
            <p:spPr>
              <a:xfrm rot="5400000">
                <a:off x="6137152" y="2937949"/>
                <a:ext cx="819302" cy="23318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38F27BF2-8A9F-13D5-B6A1-52A19697E4B8}"/>
                </a:ext>
              </a:extLst>
            </p:cNvPr>
            <p:cNvCxnSpPr>
              <a:cxnSpLocks/>
              <a:stCxn id="5" idx="2"/>
              <a:endCxn id="6" idx="1"/>
            </p:cNvCxnSpPr>
            <p:nvPr/>
          </p:nvCxnSpPr>
          <p:spPr>
            <a:xfrm flipH="1">
              <a:off x="1377874" y="1923657"/>
              <a:ext cx="14260" cy="77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oogle Shape;2305;p29"/>
          <p:cNvGrpSpPr/>
          <p:nvPr/>
        </p:nvGrpSpPr>
        <p:grpSpPr>
          <a:xfrm>
            <a:off x="669798" y="253441"/>
            <a:ext cx="589896" cy="652285"/>
            <a:chOff x="457200" y="1642125"/>
            <a:chExt cx="2060891" cy="3089703"/>
          </a:xfrm>
        </p:grpSpPr>
        <p:sp>
          <p:nvSpPr>
            <p:cNvPr id="105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157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146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4;p29"/>
            <p:cNvSpPr/>
            <p:nvPr/>
          </p:nvSpPr>
          <p:spPr>
            <a:xfrm flipH="1">
              <a:off x="1536640" y="3211709"/>
              <a:ext cx="507935" cy="46515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132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Ellipse 168"/>
          <p:cNvSpPr/>
          <p:nvPr/>
        </p:nvSpPr>
        <p:spPr>
          <a:xfrm>
            <a:off x="6872976" y="2596256"/>
            <a:ext cx="1955896" cy="1354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Titre 1"/>
          <p:cNvSpPr txBox="1">
            <a:spLocks/>
          </p:cNvSpPr>
          <p:nvPr/>
        </p:nvSpPr>
        <p:spPr>
          <a:xfrm>
            <a:off x="1745367" y="293019"/>
            <a:ext cx="63570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3600" b="1" smtClean="0"/>
              <a:t>CONCEPTION DU MODÈLE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578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306566" y="2709094"/>
            <a:ext cx="2637313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/>
              <a:t>IMPLÉMENTATION </a:t>
            </a:r>
            <a:br>
              <a:rPr lang="fr-FR" sz="1800" b="1" dirty="0" smtClean="0"/>
            </a:br>
            <a:r>
              <a:rPr lang="fr-FR" sz="1600" b="1" dirty="0" smtClean="0"/>
              <a:t>DU MODÈLE</a:t>
            </a:r>
            <a:endParaRPr lang="fr-FR" sz="16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2179" y="1995708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29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4281" y="201401"/>
            <a:ext cx="5411288" cy="420600"/>
          </a:xfrm>
        </p:spPr>
        <p:txBody>
          <a:bodyPr/>
          <a:lstStyle/>
          <a:p>
            <a:r>
              <a:rPr lang="fr-FR" sz="4400" b="1" dirty="0"/>
              <a:t>Building </a:t>
            </a:r>
            <a:r>
              <a:rPr lang="fr-FR" sz="4400" b="1" dirty="0" err="1"/>
              <a:t>Context</a:t>
            </a:r>
            <a:endParaRPr lang="fr-FR" sz="4400" b="1" dirty="0"/>
          </a:p>
        </p:txBody>
      </p:sp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4"/>
          <p:cNvSpPr/>
          <p:nvPr/>
        </p:nvSpPr>
        <p:spPr>
          <a:xfrm>
            <a:off x="424281" y="1156368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sportif en région parisienne.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4281" y="1784329"/>
            <a:ext cx="829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de 15,000 m2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3414" y="3282635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oogle Shape;2777;p33"/>
          <p:cNvGrpSpPr/>
          <p:nvPr/>
        </p:nvGrpSpPr>
        <p:grpSpPr>
          <a:xfrm>
            <a:off x="8324956" y="3860035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8D1273-7CA4-6164-A518-C2AC3DCD1578}"/>
              </a:ext>
            </a:extLst>
          </p:cNvPr>
          <p:cNvSpPr/>
          <p:nvPr/>
        </p:nvSpPr>
        <p:spPr>
          <a:xfrm>
            <a:off x="396848" y="2476085"/>
            <a:ext cx="829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en-GB" sz="1800" dirty="0"/>
              <a:t>Installations </a:t>
            </a:r>
            <a:r>
              <a:rPr lang="en-GB" sz="1800" dirty="0" err="1"/>
              <a:t>étudiées</a:t>
            </a:r>
            <a:r>
              <a:rPr lang="en-GB" sz="1800" dirty="0"/>
              <a:t> : 2 CTA, 3 Chaudière et 3 </a:t>
            </a:r>
            <a:r>
              <a:rPr lang="en-GB" sz="1800" dirty="0" err="1"/>
              <a:t>pompes</a:t>
            </a:r>
            <a:r>
              <a:rPr lang="en-GB" sz="1800" dirty="0"/>
              <a:t> doubles.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EB9AE5A-97E7-45D3-EBC4-DE363D887B1E}"/>
              </a:ext>
            </a:extLst>
          </p:cNvPr>
          <p:cNvSpPr/>
          <p:nvPr/>
        </p:nvSpPr>
        <p:spPr>
          <a:xfrm>
            <a:off x="424281" y="3167841"/>
            <a:ext cx="829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en-GB" sz="1800" dirty="0" err="1"/>
              <a:t>Equippé</a:t>
            </a:r>
            <a:r>
              <a:rPr lang="en-GB" sz="1800" dirty="0"/>
              <a:t> d’un </a:t>
            </a:r>
            <a:r>
              <a:rPr lang="en-GB" sz="1800" dirty="0" err="1"/>
              <a:t>systéme</a:t>
            </a:r>
            <a:r>
              <a:rPr lang="en-GB" sz="1800" dirty="0"/>
              <a:t> “BAS”</a:t>
            </a:r>
          </a:p>
        </p:txBody>
      </p:sp>
    </p:spTree>
    <p:extLst>
      <p:ext uri="{BB962C8B-B14F-4D97-AF65-F5344CB8AC3E}">
        <p14:creationId xmlns:p14="http://schemas.microsoft.com/office/powerpoint/2010/main" val="16821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4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267" y="190681"/>
            <a:ext cx="8657927" cy="420600"/>
          </a:xfrm>
        </p:spPr>
        <p:txBody>
          <a:bodyPr/>
          <a:lstStyle/>
          <a:p>
            <a:r>
              <a:rPr lang="fr-FR" sz="3600" b="1" dirty="0" smtClean="0"/>
              <a:t>IMPLÉMENTATION </a:t>
            </a:r>
            <a:r>
              <a:rPr lang="fr-FR" sz="3600" b="1" dirty="0"/>
              <a:t>DU MODÈLE 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7824" y="717557"/>
            <a:ext cx="829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 de collecte de données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3414" y="3282635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oogle Shape;2777;p33"/>
          <p:cNvGrpSpPr/>
          <p:nvPr/>
        </p:nvGrpSpPr>
        <p:grpSpPr>
          <a:xfrm>
            <a:off x="8324956" y="3860035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E4B6BFF9-8E04-D8B6-B138-1E3D960E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7" y="2002111"/>
            <a:ext cx="8454806" cy="1469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A3AADE9-5F30-0FAA-E4AE-0760647BA562}"/>
              </a:ext>
            </a:extLst>
          </p:cNvPr>
          <p:cNvSpPr/>
          <p:nvPr/>
        </p:nvSpPr>
        <p:spPr>
          <a:xfrm>
            <a:off x="990338" y="1219177"/>
            <a:ext cx="829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IOT, BAS, CMMS…</a:t>
            </a:r>
            <a:r>
              <a:rPr lang="fr-F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754424-6292-A319-64BE-584F3F96319E}"/>
              </a:ext>
            </a:extLst>
          </p:cNvPr>
          <p:cNvSpPr/>
          <p:nvPr/>
        </p:nvSpPr>
        <p:spPr>
          <a:xfrm>
            <a:off x="574298" y="3758243"/>
            <a:ext cx="8295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données sont envoyées et stockées sur la plateforme web de</a:t>
            </a:r>
          </a:p>
          <a:p>
            <a:pPr lvl="3"/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OBJECNUIS 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Filiale de </a:t>
            </a:r>
            <a:r>
              <a:rPr lang="fr-F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bouygues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Telecom </a:t>
            </a:r>
            <a:r>
              <a:rPr lang="fr-F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specialisé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IOT)</a:t>
            </a:r>
          </a:p>
        </p:txBody>
      </p:sp>
    </p:spTree>
    <p:extLst>
      <p:ext uri="{BB962C8B-B14F-4D97-AF65-F5344CB8AC3E}">
        <p14:creationId xmlns:p14="http://schemas.microsoft.com/office/powerpoint/2010/main" val="3456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3414" y="3282635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oogle Shape;2777;p33"/>
          <p:cNvGrpSpPr/>
          <p:nvPr/>
        </p:nvGrpSpPr>
        <p:grpSpPr>
          <a:xfrm>
            <a:off x="8324956" y="3860035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indoor, cluttered, several, worktable&#10;&#10;Description automatically generated">
            <a:extLst>
              <a:ext uri="{FF2B5EF4-FFF2-40B4-BE49-F238E27FC236}">
                <a16:creationId xmlns="" xmlns:a16="http://schemas.microsoft.com/office/drawing/2014/main" id="{683CD141-2A08-322A-95F3-9549D8AF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85" y="770861"/>
            <a:ext cx="6259029" cy="4019105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4736" y="199177"/>
            <a:ext cx="8657927" cy="420600"/>
          </a:xfrm>
        </p:spPr>
        <p:txBody>
          <a:bodyPr/>
          <a:lstStyle/>
          <a:p>
            <a:r>
              <a:rPr lang="fr-FR" sz="3600" b="1" dirty="0" smtClean="0"/>
              <a:t>IMPLÉMENTATION </a:t>
            </a:r>
            <a:r>
              <a:rPr lang="fr-FR" sz="3600" b="1" dirty="0"/>
              <a:t>DU MODÈLE </a:t>
            </a:r>
          </a:p>
        </p:txBody>
      </p:sp>
    </p:spTree>
    <p:extLst>
      <p:ext uri="{BB962C8B-B14F-4D97-AF65-F5344CB8AC3E}">
        <p14:creationId xmlns:p14="http://schemas.microsoft.com/office/powerpoint/2010/main" val="25749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B4A6D29-810D-F2A9-C0DD-0745BA33DD0F}"/>
              </a:ext>
            </a:extLst>
          </p:cNvPr>
          <p:cNvSpPr/>
          <p:nvPr/>
        </p:nvSpPr>
        <p:spPr>
          <a:xfrm>
            <a:off x="408359" y="1500183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 de données de 30jours.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83CE709-46E2-DED2-939A-2CF4C0168C66}"/>
              </a:ext>
            </a:extLst>
          </p:cNvPr>
          <p:cNvSpPr/>
          <p:nvPr/>
        </p:nvSpPr>
        <p:spPr>
          <a:xfrm>
            <a:off x="445399" y="2424817"/>
            <a:ext cx="8240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score d’anomalie de 0.004</a:t>
            </a:r>
          </a:p>
          <a:p>
            <a:pPr lvl="3" algn="just"/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 fixé.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="" xmlns:a16="http://schemas.microsoft.com/office/drawing/2014/main" id="{81963897-94B8-FD60-3514-57A6D2F9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42" y="1110338"/>
            <a:ext cx="4860272" cy="2988850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154267" y="180466"/>
            <a:ext cx="8657927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3600" b="1" dirty="0" smtClean="0"/>
              <a:t>IMPLÉMENTATION DU MOD</a:t>
            </a:r>
            <a:r>
              <a:rPr lang="fr-FR" sz="3600" b="1" dirty="0"/>
              <a:t>È</a:t>
            </a:r>
            <a:r>
              <a:rPr lang="fr-FR" sz="3600" b="1" dirty="0" smtClean="0"/>
              <a:t>LE </a:t>
            </a:r>
            <a:endParaRPr lang="fr-FR" sz="3600" b="1" dirty="0"/>
          </a:p>
        </p:txBody>
      </p:sp>
      <p:grpSp>
        <p:nvGrpSpPr>
          <p:cNvPr id="29" name="Google Shape;2777;p33"/>
          <p:cNvGrpSpPr/>
          <p:nvPr/>
        </p:nvGrpSpPr>
        <p:grpSpPr>
          <a:xfrm>
            <a:off x="8356583" y="3902683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50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306566" y="2709094"/>
            <a:ext cx="2637313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RÉSULTATS</a:t>
            </a:r>
            <a:endParaRPr sz="28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2179" y="1995708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 smtClean="0"/>
              <a:t>05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33653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9850" y="199177"/>
            <a:ext cx="3662233" cy="420600"/>
          </a:xfrm>
        </p:spPr>
        <p:txBody>
          <a:bodyPr/>
          <a:lstStyle/>
          <a:p>
            <a:r>
              <a:rPr lang="fr-FR" sz="3600" b="1" dirty="0" smtClean="0"/>
              <a:t>RÉSULTATS</a:t>
            </a:r>
            <a:endParaRPr lang="fr-FR" sz="3600" b="1" dirty="0"/>
          </a:p>
        </p:txBody>
      </p:sp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oogle Shape;2777;p33"/>
          <p:cNvGrpSpPr/>
          <p:nvPr/>
        </p:nvGrpSpPr>
        <p:grpSpPr>
          <a:xfrm>
            <a:off x="8324956" y="3860035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B4A6D29-810D-F2A9-C0DD-0745BA33DD0F}"/>
              </a:ext>
            </a:extLst>
          </p:cNvPr>
          <p:cNvSpPr/>
          <p:nvPr/>
        </p:nvSpPr>
        <p:spPr>
          <a:xfrm>
            <a:off x="424281" y="1156368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pendant 45 jours.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="" xmlns:a16="http://schemas.microsoft.com/office/drawing/2014/main" id="{E8A371B6-73A5-F024-2A52-DB6C4B52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0" y="1619862"/>
            <a:ext cx="8204299" cy="16391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BF10462-CE61-5138-99AD-F60FE35884CF}"/>
              </a:ext>
            </a:extLst>
          </p:cNvPr>
          <p:cNvSpPr/>
          <p:nvPr/>
        </p:nvSpPr>
        <p:spPr>
          <a:xfrm>
            <a:off x="422382" y="3490703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fr-F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peut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réellement prédire 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pannes à l’avance.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D487A80-9134-D46C-6BB7-FD84FD1A39BA}"/>
              </a:ext>
            </a:extLst>
          </p:cNvPr>
          <p:cNvSpPr/>
          <p:nvPr/>
        </p:nvSpPr>
        <p:spPr>
          <a:xfrm>
            <a:off x="422381" y="3860035"/>
            <a:ext cx="8240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faux positifs sont acceptés 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correspondent à de petites anomalies ne déclenchant pas de pannes.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F9A1196-FD1B-8AAD-3C21-7E0011091900}"/>
              </a:ext>
            </a:extLst>
          </p:cNvPr>
          <p:cNvSpPr/>
          <p:nvPr/>
        </p:nvSpPr>
        <p:spPr>
          <a:xfrm>
            <a:off x="430342" y="4474846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L’algo doit être testé et amélioré sur un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 grand </a:t>
            </a:r>
            <a:r>
              <a:rPr lang="fr-FR" sz="1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89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21"/>
          <p:cNvGrpSpPr/>
          <p:nvPr/>
        </p:nvGrpSpPr>
        <p:grpSpPr>
          <a:xfrm>
            <a:off x="3586203" y="1029835"/>
            <a:ext cx="1970481" cy="3702837"/>
            <a:chOff x="3593067" y="1029201"/>
            <a:chExt cx="1970481" cy="3702837"/>
          </a:xfrm>
        </p:grpSpPr>
        <p:grpSp>
          <p:nvGrpSpPr>
            <p:cNvPr id="1133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134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139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151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2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153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0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1171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9" name="Google Shape;1189;p21"/>
          <p:cNvGrpSpPr/>
          <p:nvPr/>
        </p:nvGrpSpPr>
        <p:grpSpPr>
          <a:xfrm>
            <a:off x="1030983" y="1281380"/>
            <a:ext cx="2576905" cy="489261"/>
            <a:chOff x="1030983" y="1066818"/>
            <a:chExt cx="2576905" cy="489261"/>
          </a:xfrm>
        </p:grpSpPr>
        <p:grpSp>
          <p:nvGrpSpPr>
            <p:cNvPr id="1190" name="Google Shape;1190;p21"/>
            <p:cNvGrpSpPr/>
            <p:nvPr/>
          </p:nvGrpSpPr>
          <p:grpSpPr>
            <a:xfrm>
              <a:off x="1030983" y="1066818"/>
              <a:ext cx="528126" cy="489261"/>
              <a:chOff x="2424980" y="1606761"/>
              <a:chExt cx="528126" cy="488284"/>
            </a:xfrm>
          </p:grpSpPr>
          <p:sp>
            <p:nvSpPr>
              <p:cNvPr id="1191" name="Google Shape;1191;p21"/>
              <p:cNvSpPr/>
              <p:nvPr/>
            </p:nvSpPr>
            <p:spPr>
              <a:xfrm>
                <a:off x="2424980" y="1606761"/>
                <a:ext cx="528126" cy="488284"/>
              </a:xfrm>
              <a:custGeom>
                <a:avLst/>
                <a:gdLst/>
                <a:ahLst/>
                <a:cxnLst/>
                <a:rect l="l" t="t" r="r" b="b"/>
                <a:pathLst>
                  <a:path w="10731" h="9966" extrusionOk="0">
                    <a:moveTo>
                      <a:pt x="5359" y="0"/>
                    </a:moveTo>
                    <a:cubicBezTo>
                      <a:pt x="2974" y="0"/>
                      <a:pt x="856" y="1727"/>
                      <a:pt x="451" y="4154"/>
                    </a:cubicBezTo>
                    <a:cubicBezTo>
                      <a:pt x="1" y="6873"/>
                      <a:pt x="1835" y="9447"/>
                      <a:pt x="4554" y="9897"/>
                    </a:cubicBezTo>
                    <a:cubicBezTo>
                      <a:pt x="4829" y="9943"/>
                      <a:pt x="5102" y="9965"/>
                      <a:pt x="5373" y="9965"/>
                    </a:cubicBezTo>
                    <a:cubicBezTo>
                      <a:pt x="7758" y="9965"/>
                      <a:pt x="9876" y="8237"/>
                      <a:pt x="10280" y="5795"/>
                    </a:cubicBezTo>
                    <a:cubicBezTo>
                      <a:pt x="10731" y="3076"/>
                      <a:pt x="8897" y="519"/>
                      <a:pt x="6178" y="68"/>
                    </a:cubicBezTo>
                    <a:cubicBezTo>
                      <a:pt x="5903" y="22"/>
                      <a:pt x="5629" y="0"/>
                      <a:pt x="53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2449436" y="1639922"/>
                <a:ext cx="476917" cy="421455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8602" extrusionOk="0">
                    <a:moveTo>
                      <a:pt x="4863" y="0"/>
                    </a:moveTo>
                    <a:cubicBezTo>
                      <a:pt x="4342" y="0"/>
                      <a:pt x="3813" y="94"/>
                      <a:pt x="3298" y="292"/>
                    </a:cubicBezTo>
                    <a:cubicBezTo>
                      <a:pt x="1095" y="1161"/>
                      <a:pt x="1" y="3654"/>
                      <a:pt x="869" y="5858"/>
                    </a:cubicBezTo>
                    <a:cubicBezTo>
                      <a:pt x="1536" y="7561"/>
                      <a:pt x="3158" y="8601"/>
                      <a:pt x="4873" y="8601"/>
                    </a:cubicBezTo>
                    <a:cubicBezTo>
                      <a:pt x="5393" y="8601"/>
                      <a:pt x="5922" y="8506"/>
                      <a:pt x="6435" y="8303"/>
                    </a:cubicBezTo>
                    <a:cubicBezTo>
                      <a:pt x="8639" y="7435"/>
                      <a:pt x="9733" y="4941"/>
                      <a:pt x="8864" y="2737"/>
                    </a:cubicBezTo>
                    <a:cubicBezTo>
                      <a:pt x="8210" y="1032"/>
                      <a:pt x="6586" y="0"/>
                      <a:pt x="4863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 sz="16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2473884" y="1636100"/>
                <a:ext cx="428804" cy="428804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8752" fill="none" extrusionOk="0">
                    <a:moveTo>
                      <a:pt x="7963" y="2976"/>
                    </a:moveTo>
                    <a:cubicBezTo>
                      <a:pt x="8752" y="4955"/>
                      <a:pt x="7770" y="7207"/>
                      <a:pt x="5776" y="7979"/>
                    </a:cubicBezTo>
                    <a:cubicBezTo>
                      <a:pt x="3781" y="8751"/>
                      <a:pt x="1545" y="7770"/>
                      <a:pt x="773" y="5791"/>
                    </a:cubicBezTo>
                    <a:cubicBezTo>
                      <a:pt x="0" y="3797"/>
                      <a:pt x="982" y="1560"/>
                      <a:pt x="2960" y="788"/>
                    </a:cubicBezTo>
                    <a:cubicBezTo>
                      <a:pt x="4955" y="0"/>
                      <a:pt x="7191" y="981"/>
                      <a:pt x="7963" y="2976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6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195" name="Google Shape;1195;p21"/>
            <p:cNvSpPr txBox="1"/>
            <p:nvPr/>
          </p:nvSpPr>
          <p:spPr>
            <a:xfrm>
              <a:off x="1608401" y="1190742"/>
              <a:ext cx="1999487" cy="24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Trés peu de pannes dues au COVID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7" name="Google Shape;1197;p21"/>
          <p:cNvGrpSpPr/>
          <p:nvPr/>
        </p:nvGrpSpPr>
        <p:grpSpPr>
          <a:xfrm>
            <a:off x="1030640" y="2502387"/>
            <a:ext cx="2781397" cy="489411"/>
            <a:chOff x="1031442" y="2287845"/>
            <a:chExt cx="2781397" cy="489411"/>
          </a:xfrm>
        </p:grpSpPr>
        <p:grpSp>
          <p:nvGrpSpPr>
            <p:cNvPr id="1198" name="Google Shape;1198;p21"/>
            <p:cNvGrpSpPr/>
            <p:nvPr/>
          </p:nvGrpSpPr>
          <p:grpSpPr>
            <a:xfrm>
              <a:off x="1031442" y="2287845"/>
              <a:ext cx="526549" cy="489411"/>
              <a:chOff x="2392700" y="2348632"/>
              <a:chExt cx="526549" cy="489411"/>
            </a:xfrm>
          </p:grpSpPr>
          <p:sp>
            <p:nvSpPr>
              <p:cNvPr id="1199" name="Google Shape;1199;p21"/>
              <p:cNvSpPr/>
              <p:nvPr/>
            </p:nvSpPr>
            <p:spPr>
              <a:xfrm>
                <a:off x="2392700" y="2348632"/>
                <a:ext cx="526549" cy="489411"/>
              </a:xfrm>
              <a:custGeom>
                <a:avLst/>
                <a:gdLst/>
                <a:ahLst/>
                <a:cxnLst/>
                <a:rect l="l" t="t" r="r" b="b"/>
                <a:pathLst>
                  <a:path w="10747" h="9989" extrusionOk="0">
                    <a:moveTo>
                      <a:pt x="5380" y="1"/>
                    </a:moveTo>
                    <a:cubicBezTo>
                      <a:pt x="2962" y="1"/>
                      <a:pt x="843" y="1746"/>
                      <a:pt x="451" y="4198"/>
                    </a:cubicBezTo>
                    <a:cubicBezTo>
                      <a:pt x="0" y="6917"/>
                      <a:pt x="1850" y="9491"/>
                      <a:pt x="4585" y="9925"/>
                    </a:cubicBezTo>
                    <a:cubicBezTo>
                      <a:pt x="4852" y="9968"/>
                      <a:pt x="5117" y="9988"/>
                      <a:pt x="5378" y="9988"/>
                    </a:cubicBezTo>
                    <a:cubicBezTo>
                      <a:pt x="7785" y="9988"/>
                      <a:pt x="9906" y="8243"/>
                      <a:pt x="10312" y="5791"/>
                    </a:cubicBezTo>
                    <a:cubicBezTo>
                      <a:pt x="10746" y="3072"/>
                      <a:pt x="8896" y="498"/>
                      <a:pt x="6178" y="64"/>
                    </a:cubicBezTo>
                    <a:cubicBezTo>
                      <a:pt x="5910" y="21"/>
                      <a:pt x="5643" y="1"/>
                      <a:pt x="53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1200" name="Google Shape;1200;p21"/>
              <p:cNvGrpSpPr/>
              <p:nvPr/>
            </p:nvGrpSpPr>
            <p:grpSpPr>
              <a:xfrm>
                <a:off x="2417511" y="2382214"/>
                <a:ext cx="476917" cy="428804"/>
                <a:chOff x="2449436" y="2422664"/>
                <a:chExt cx="476917" cy="428804"/>
              </a:xfrm>
            </p:grpSpPr>
            <p:sp>
              <p:nvSpPr>
                <p:cNvPr id="1201" name="Google Shape;1201;p21"/>
                <p:cNvSpPr/>
                <p:nvPr/>
              </p:nvSpPr>
              <p:spPr>
                <a:xfrm>
                  <a:off x="2449436" y="2426191"/>
                  <a:ext cx="476917" cy="421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4" h="8593" extrusionOk="0">
                      <a:moveTo>
                        <a:pt x="4871" y="0"/>
                      </a:moveTo>
                      <a:cubicBezTo>
                        <a:pt x="4348" y="0"/>
                        <a:pt x="3816" y="96"/>
                        <a:pt x="3298" y="299"/>
                      </a:cubicBezTo>
                      <a:cubicBezTo>
                        <a:pt x="1095" y="1151"/>
                        <a:pt x="1" y="3645"/>
                        <a:pt x="869" y="5865"/>
                      </a:cubicBezTo>
                      <a:cubicBezTo>
                        <a:pt x="1536" y="7555"/>
                        <a:pt x="3157" y="8592"/>
                        <a:pt x="4871" y="8592"/>
                      </a:cubicBezTo>
                      <a:cubicBezTo>
                        <a:pt x="5392" y="8592"/>
                        <a:pt x="5922" y="8496"/>
                        <a:pt x="6435" y="8294"/>
                      </a:cubicBezTo>
                      <a:cubicBezTo>
                        <a:pt x="8639" y="7441"/>
                        <a:pt x="9733" y="4948"/>
                        <a:pt x="8864" y="2728"/>
                      </a:cubicBezTo>
                      <a:cubicBezTo>
                        <a:pt x="8211" y="1038"/>
                        <a:pt x="6592" y="0"/>
                        <a:pt x="4871" y="0"/>
                      </a:cubicBezTo>
                      <a:close/>
                    </a:path>
                  </a:pathLst>
                </a:custGeom>
                <a:solidFill>
                  <a:srgbClr val="F4F4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chemeClr val="accent5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02</a:t>
                  </a:r>
                  <a:endParaRPr sz="160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1202" name="Google Shape;1202;p21"/>
                <p:cNvSpPr/>
                <p:nvPr/>
              </p:nvSpPr>
              <p:spPr>
                <a:xfrm>
                  <a:off x="2473884" y="2422664"/>
                  <a:ext cx="428804" cy="428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2" h="8752" fill="none" extrusionOk="0">
                      <a:moveTo>
                        <a:pt x="7963" y="2961"/>
                      </a:moveTo>
                      <a:cubicBezTo>
                        <a:pt x="8752" y="4955"/>
                        <a:pt x="7770" y="7191"/>
                        <a:pt x="5776" y="7964"/>
                      </a:cubicBezTo>
                      <a:cubicBezTo>
                        <a:pt x="3797" y="8752"/>
                        <a:pt x="1545" y="7771"/>
                        <a:pt x="773" y="5776"/>
                      </a:cubicBezTo>
                      <a:cubicBezTo>
                        <a:pt x="0" y="3797"/>
                        <a:pt x="982" y="1545"/>
                        <a:pt x="2960" y="773"/>
                      </a:cubicBezTo>
                      <a:cubicBezTo>
                        <a:pt x="4955" y="1"/>
                        <a:pt x="7191" y="982"/>
                        <a:pt x="7963" y="2961"/>
                      </a:cubicBezTo>
                      <a:close/>
                    </a:path>
                  </a:pathLst>
                </a:custGeom>
                <a:noFill/>
                <a:ln w="3225" cap="flat" cmpd="sng">
                  <a:solidFill>
                    <a:schemeClr val="accent5"/>
                  </a:solidFill>
                  <a:prstDash val="solid"/>
                  <a:miter lim="160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  <p:sp>
          <p:nvSpPr>
            <p:cNvPr id="1204" name="Google Shape;1204;p21"/>
            <p:cNvSpPr txBox="1"/>
            <p:nvPr/>
          </p:nvSpPr>
          <p:spPr>
            <a:xfrm>
              <a:off x="1608401" y="2411579"/>
              <a:ext cx="2204438" cy="315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Periode de collecte de données pas assez grande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06" name="Google Shape;1206;p21"/>
          <p:cNvGrpSpPr/>
          <p:nvPr/>
        </p:nvGrpSpPr>
        <p:grpSpPr>
          <a:xfrm>
            <a:off x="1030639" y="3722805"/>
            <a:ext cx="2722685" cy="489407"/>
            <a:chOff x="1030803" y="3508838"/>
            <a:chExt cx="2342074" cy="489407"/>
          </a:xfrm>
        </p:grpSpPr>
        <p:grpSp>
          <p:nvGrpSpPr>
            <p:cNvPr id="1207" name="Google Shape;1207;p21"/>
            <p:cNvGrpSpPr/>
            <p:nvPr/>
          </p:nvGrpSpPr>
          <p:grpSpPr>
            <a:xfrm>
              <a:off x="1030803" y="3508838"/>
              <a:ext cx="528126" cy="489407"/>
              <a:chOff x="2424987" y="3129438"/>
              <a:chExt cx="528126" cy="488284"/>
            </a:xfrm>
          </p:grpSpPr>
          <p:sp>
            <p:nvSpPr>
              <p:cNvPr id="1208" name="Google Shape;1208;p21"/>
              <p:cNvSpPr/>
              <p:nvPr/>
            </p:nvSpPr>
            <p:spPr>
              <a:xfrm>
                <a:off x="2424987" y="3129438"/>
                <a:ext cx="528126" cy="488284"/>
              </a:xfrm>
              <a:custGeom>
                <a:avLst/>
                <a:gdLst/>
                <a:ahLst/>
                <a:cxnLst/>
                <a:rect l="l" t="t" r="r" b="b"/>
                <a:pathLst>
                  <a:path w="10731" h="9966" extrusionOk="0">
                    <a:moveTo>
                      <a:pt x="5359" y="0"/>
                    </a:moveTo>
                    <a:cubicBezTo>
                      <a:pt x="2974" y="0"/>
                      <a:pt x="856" y="1728"/>
                      <a:pt x="451" y="4170"/>
                    </a:cubicBezTo>
                    <a:cubicBezTo>
                      <a:pt x="1" y="6889"/>
                      <a:pt x="1835" y="9447"/>
                      <a:pt x="4554" y="9897"/>
                    </a:cubicBezTo>
                    <a:cubicBezTo>
                      <a:pt x="4829" y="9943"/>
                      <a:pt x="5102" y="9965"/>
                      <a:pt x="5373" y="9965"/>
                    </a:cubicBezTo>
                    <a:cubicBezTo>
                      <a:pt x="7758" y="9965"/>
                      <a:pt x="9876" y="8238"/>
                      <a:pt x="10280" y="5811"/>
                    </a:cubicBezTo>
                    <a:cubicBezTo>
                      <a:pt x="10731" y="3092"/>
                      <a:pt x="8897" y="535"/>
                      <a:pt x="6178" y="68"/>
                    </a:cubicBezTo>
                    <a:cubicBezTo>
                      <a:pt x="5903" y="22"/>
                      <a:pt x="5630" y="0"/>
                      <a:pt x="53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2449436" y="3165475"/>
                <a:ext cx="476917" cy="421014"/>
              </a:xfrm>
              <a:custGeom>
                <a:avLst/>
                <a:gdLst/>
                <a:ahLst/>
                <a:cxnLst/>
                <a:rect l="l" t="t" r="r" b="b"/>
                <a:pathLst>
                  <a:path w="9734" h="8593" extrusionOk="0">
                    <a:moveTo>
                      <a:pt x="4871" y="1"/>
                    </a:moveTo>
                    <a:cubicBezTo>
                      <a:pt x="4348" y="1"/>
                      <a:pt x="3816" y="96"/>
                      <a:pt x="3298" y="299"/>
                    </a:cubicBezTo>
                    <a:cubicBezTo>
                      <a:pt x="1095" y="1168"/>
                      <a:pt x="1" y="3645"/>
                      <a:pt x="869" y="5865"/>
                    </a:cubicBezTo>
                    <a:cubicBezTo>
                      <a:pt x="1536" y="7555"/>
                      <a:pt x="3157" y="8592"/>
                      <a:pt x="4871" y="8592"/>
                    </a:cubicBezTo>
                    <a:cubicBezTo>
                      <a:pt x="5392" y="8592"/>
                      <a:pt x="5922" y="8497"/>
                      <a:pt x="6435" y="8294"/>
                    </a:cubicBezTo>
                    <a:cubicBezTo>
                      <a:pt x="8639" y="7442"/>
                      <a:pt x="9733" y="4948"/>
                      <a:pt x="8864" y="2728"/>
                    </a:cubicBezTo>
                    <a:cubicBezTo>
                      <a:pt x="8211" y="1038"/>
                      <a:pt x="6592" y="1"/>
                      <a:pt x="4871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sz="16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2473884" y="3161947"/>
                <a:ext cx="428804" cy="428853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8753" fill="none" extrusionOk="0">
                    <a:moveTo>
                      <a:pt x="7963" y="2961"/>
                    </a:moveTo>
                    <a:cubicBezTo>
                      <a:pt x="8752" y="4956"/>
                      <a:pt x="7770" y="7192"/>
                      <a:pt x="5776" y="7964"/>
                    </a:cubicBezTo>
                    <a:cubicBezTo>
                      <a:pt x="3797" y="8752"/>
                      <a:pt x="1545" y="7771"/>
                      <a:pt x="773" y="5776"/>
                    </a:cubicBezTo>
                    <a:cubicBezTo>
                      <a:pt x="0" y="3797"/>
                      <a:pt x="982" y="1545"/>
                      <a:pt x="2960" y="773"/>
                    </a:cubicBezTo>
                    <a:cubicBezTo>
                      <a:pt x="4955" y="1"/>
                      <a:pt x="7191" y="982"/>
                      <a:pt x="7963" y="2961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4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12" name="Google Shape;1212;p21"/>
            <p:cNvSpPr txBox="1"/>
            <p:nvPr/>
          </p:nvSpPr>
          <p:spPr>
            <a:xfrm>
              <a:off x="1617330" y="3654954"/>
              <a:ext cx="1755547" cy="24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Periode de feedback et d’amelioration insuffisante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14" name="Google Shape;1214;p21"/>
          <p:cNvGrpSpPr/>
          <p:nvPr/>
        </p:nvGrpSpPr>
        <p:grpSpPr>
          <a:xfrm>
            <a:off x="5329961" y="1281722"/>
            <a:ext cx="2782349" cy="489257"/>
            <a:chOff x="5329961" y="1067160"/>
            <a:chExt cx="2782349" cy="489257"/>
          </a:xfrm>
        </p:grpSpPr>
        <p:grpSp>
          <p:nvGrpSpPr>
            <p:cNvPr id="1215" name="Google Shape;1215;p21"/>
            <p:cNvGrpSpPr/>
            <p:nvPr/>
          </p:nvGrpSpPr>
          <p:grpSpPr>
            <a:xfrm>
              <a:off x="7584977" y="1067160"/>
              <a:ext cx="527333" cy="489257"/>
              <a:chOff x="6223195" y="1279124"/>
              <a:chExt cx="527333" cy="487745"/>
            </a:xfrm>
          </p:grpSpPr>
          <p:sp>
            <p:nvSpPr>
              <p:cNvPr id="1216" name="Google Shape;1216;p21"/>
              <p:cNvSpPr/>
              <p:nvPr/>
            </p:nvSpPr>
            <p:spPr>
              <a:xfrm>
                <a:off x="6223195" y="1279124"/>
                <a:ext cx="527333" cy="487745"/>
              </a:xfrm>
              <a:custGeom>
                <a:avLst/>
                <a:gdLst/>
                <a:ahLst/>
                <a:cxnLst/>
                <a:rect l="l" t="t" r="r" b="b"/>
                <a:pathLst>
                  <a:path w="10763" h="9955" extrusionOk="0">
                    <a:moveTo>
                      <a:pt x="5379" y="1"/>
                    </a:moveTo>
                    <a:cubicBezTo>
                      <a:pt x="3015" y="1"/>
                      <a:pt x="913" y="1694"/>
                      <a:pt x="483" y="4101"/>
                    </a:cubicBezTo>
                    <a:cubicBezTo>
                      <a:pt x="0" y="6820"/>
                      <a:pt x="1802" y="9393"/>
                      <a:pt x="4521" y="9876"/>
                    </a:cubicBezTo>
                    <a:cubicBezTo>
                      <a:pt x="4816" y="9929"/>
                      <a:pt x="5110" y="9954"/>
                      <a:pt x="5399" y="9954"/>
                    </a:cubicBezTo>
                    <a:cubicBezTo>
                      <a:pt x="7764" y="9954"/>
                      <a:pt x="9866" y="8260"/>
                      <a:pt x="10296" y="5838"/>
                    </a:cubicBezTo>
                    <a:cubicBezTo>
                      <a:pt x="10762" y="3136"/>
                      <a:pt x="8961" y="546"/>
                      <a:pt x="6258" y="79"/>
                    </a:cubicBezTo>
                    <a:cubicBezTo>
                      <a:pt x="5963" y="26"/>
                      <a:pt x="5669" y="1"/>
                      <a:pt x="5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6251562" y="1313224"/>
                <a:ext cx="473733" cy="421112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595" extrusionOk="0">
                    <a:moveTo>
                      <a:pt x="4832" y="0"/>
                    </a:moveTo>
                    <a:cubicBezTo>
                      <a:pt x="4366" y="0"/>
                      <a:pt x="3892" y="76"/>
                      <a:pt x="3427" y="236"/>
                    </a:cubicBezTo>
                    <a:cubicBezTo>
                      <a:pt x="1191" y="1008"/>
                      <a:pt x="0" y="3453"/>
                      <a:pt x="773" y="5689"/>
                    </a:cubicBezTo>
                    <a:cubicBezTo>
                      <a:pt x="1385" y="7476"/>
                      <a:pt x="3051" y="8595"/>
                      <a:pt x="4831" y="8595"/>
                    </a:cubicBezTo>
                    <a:cubicBezTo>
                      <a:pt x="5294" y="8595"/>
                      <a:pt x="5764" y="8519"/>
                      <a:pt x="6226" y="8360"/>
                    </a:cubicBezTo>
                    <a:cubicBezTo>
                      <a:pt x="8478" y="7587"/>
                      <a:pt x="9669" y="5142"/>
                      <a:pt x="8896" y="2890"/>
                    </a:cubicBezTo>
                    <a:cubicBezTo>
                      <a:pt x="8284" y="1116"/>
                      <a:pt x="6618" y="0"/>
                      <a:pt x="4832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sz="16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6275227" y="1309795"/>
                <a:ext cx="425620" cy="425620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687" fill="none" extrusionOk="0">
                    <a:moveTo>
                      <a:pt x="7995" y="3089"/>
                    </a:moveTo>
                    <a:cubicBezTo>
                      <a:pt x="8687" y="5100"/>
                      <a:pt x="7609" y="7303"/>
                      <a:pt x="5598" y="7995"/>
                    </a:cubicBezTo>
                    <a:cubicBezTo>
                      <a:pt x="3587" y="8687"/>
                      <a:pt x="1384" y="7625"/>
                      <a:pt x="692" y="5598"/>
                    </a:cubicBezTo>
                    <a:cubicBezTo>
                      <a:pt x="0" y="3587"/>
                      <a:pt x="1062" y="1384"/>
                      <a:pt x="3089" y="692"/>
                    </a:cubicBezTo>
                    <a:cubicBezTo>
                      <a:pt x="5100" y="0"/>
                      <a:pt x="7303" y="1078"/>
                      <a:pt x="7995" y="3089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3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20" name="Google Shape;1220;p21"/>
            <p:cNvSpPr txBox="1"/>
            <p:nvPr/>
          </p:nvSpPr>
          <p:spPr>
            <a:xfrm flipH="1">
              <a:off x="5329961" y="1176113"/>
              <a:ext cx="2235098" cy="289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Absence de dataset opensource dans </a:t>
              </a:r>
              <a:r>
                <a:rPr lang="en-GB" sz="1800" b="1" dirty="0" err="1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cette</a:t>
              </a:r>
              <a:r>
                <a:rPr lang="en-GB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GB" sz="1800" b="1" dirty="0" err="1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thématique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22" name="Google Shape;1222;p21"/>
          <p:cNvGrpSpPr/>
          <p:nvPr/>
        </p:nvGrpSpPr>
        <p:grpSpPr>
          <a:xfrm>
            <a:off x="5609398" y="2502387"/>
            <a:ext cx="2496462" cy="703553"/>
            <a:chOff x="5917996" y="2287825"/>
            <a:chExt cx="2195180" cy="703553"/>
          </a:xfrm>
        </p:grpSpPr>
        <p:grpSp>
          <p:nvGrpSpPr>
            <p:cNvPr id="1223" name="Google Shape;1223;p21"/>
            <p:cNvGrpSpPr/>
            <p:nvPr/>
          </p:nvGrpSpPr>
          <p:grpSpPr>
            <a:xfrm>
              <a:off x="7585059" y="2287825"/>
              <a:ext cx="528117" cy="489403"/>
              <a:chOff x="6223195" y="2018456"/>
              <a:chExt cx="528117" cy="487696"/>
            </a:xfrm>
          </p:grpSpPr>
          <p:sp>
            <p:nvSpPr>
              <p:cNvPr id="1224" name="Google Shape;1224;p21"/>
              <p:cNvSpPr/>
              <p:nvPr/>
            </p:nvSpPr>
            <p:spPr>
              <a:xfrm>
                <a:off x="6223195" y="2018456"/>
                <a:ext cx="528117" cy="487696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9954" extrusionOk="0">
                    <a:moveTo>
                      <a:pt x="5379" y="0"/>
                    </a:moveTo>
                    <a:cubicBezTo>
                      <a:pt x="3015" y="0"/>
                      <a:pt x="913" y="1693"/>
                      <a:pt x="483" y="4100"/>
                    </a:cubicBezTo>
                    <a:cubicBezTo>
                      <a:pt x="0" y="6819"/>
                      <a:pt x="1802" y="9393"/>
                      <a:pt x="4521" y="9875"/>
                    </a:cubicBezTo>
                    <a:cubicBezTo>
                      <a:pt x="4816" y="9928"/>
                      <a:pt x="5110" y="9954"/>
                      <a:pt x="5400" y="9954"/>
                    </a:cubicBezTo>
                    <a:cubicBezTo>
                      <a:pt x="7764" y="9954"/>
                      <a:pt x="9866" y="8261"/>
                      <a:pt x="10296" y="5854"/>
                    </a:cubicBezTo>
                    <a:cubicBezTo>
                      <a:pt x="10778" y="3135"/>
                      <a:pt x="8961" y="545"/>
                      <a:pt x="6258" y="79"/>
                    </a:cubicBezTo>
                    <a:cubicBezTo>
                      <a:pt x="5963" y="26"/>
                      <a:pt x="5669" y="0"/>
                      <a:pt x="53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6251562" y="2052508"/>
                <a:ext cx="473733" cy="421161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596" extrusionOk="0">
                    <a:moveTo>
                      <a:pt x="4832" y="1"/>
                    </a:moveTo>
                    <a:cubicBezTo>
                      <a:pt x="4366" y="1"/>
                      <a:pt x="3892" y="77"/>
                      <a:pt x="3427" y="236"/>
                    </a:cubicBezTo>
                    <a:cubicBezTo>
                      <a:pt x="1191" y="1008"/>
                      <a:pt x="0" y="3453"/>
                      <a:pt x="773" y="5690"/>
                    </a:cubicBezTo>
                    <a:cubicBezTo>
                      <a:pt x="1385" y="7477"/>
                      <a:pt x="3051" y="8595"/>
                      <a:pt x="4831" y="8595"/>
                    </a:cubicBezTo>
                    <a:cubicBezTo>
                      <a:pt x="5294" y="8595"/>
                      <a:pt x="5764" y="8519"/>
                      <a:pt x="6226" y="8360"/>
                    </a:cubicBezTo>
                    <a:cubicBezTo>
                      <a:pt x="8478" y="7588"/>
                      <a:pt x="9669" y="5143"/>
                      <a:pt x="8896" y="2890"/>
                    </a:cubicBezTo>
                    <a:cubicBezTo>
                      <a:pt x="8284" y="1117"/>
                      <a:pt x="6618" y="1"/>
                      <a:pt x="4832" y="1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05</a:t>
                </a:r>
                <a:endParaRPr sz="16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6275227" y="2049078"/>
                <a:ext cx="425620" cy="426452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704" fill="none" extrusionOk="0">
                    <a:moveTo>
                      <a:pt x="7995" y="3089"/>
                    </a:moveTo>
                    <a:cubicBezTo>
                      <a:pt x="8687" y="5116"/>
                      <a:pt x="7609" y="7304"/>
                      <a:pt x="5598" y="7996"/>
                    </a:cubicBezTo>
                    <a:cubicBezTo>
                      <a:pt x="3587" y="8703"/>
                      <a:pt x="1384" y="7626"/>
                      <a:pt x="692" y="5615"/>
                    </a:cubicBezTo>
                    <a:cubicBezTo>
                      <a:pt x="0" y="3588"/>
                      <a:pt x="1062" y="1384"/>
                      <a:pt x="3089" y="692"/>
                    </a:cubicBezTo>
                    <a:cubicBezTo>
                      <a:pt x="5100" y="0"/>
                      <a:pt x="7303" y="1078"/>
                      <a:pt x="7995" y="3089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2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28" name="Google Shape;1228;p21"/>
            <p:cNvSpPr txBox="1"/>
            <p:nvPr/>
          </p:nvSpPr>
          <p:spPr>
            <a:xfrm flipH="1">
              <a:off x="5917996" y="2418891"/>
              <a:ext cx="1648849" cy="57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 à créer un  model général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0" name="Google Shape;1230;p21"/>
          <p:cNvGrpSpPr/>
          <p:nvPr/>
        </p:nvGrpSpPr>
        <p:grpSpPr>
          <a:xfrm>
            <a:off x="5609400" y="3723254"/>
            <a:ext cx="2502988" cy="489261"/>
            <a:chOff x="5817127" y="3508692"/>
            <a:chExt cx="2295264" cy="489261"/>
          </a:xfrm>
        </p:grpSpPr>
        <p:grpSp>
          <p:nvGrpSpPr>
            <p:cNvPr id="1231" name="Google Shape;1231;p21"/>
            <p:cNvGrpSpPr/>
            <p:nvPr/>
          </p:nvGrpSpPr>
          <p:grpSpPr>
            <a:xfrm>
              <a:off x="7585058" y="3508692"/>
              <a:ext cx="527333" cy="489261"/>
              <a:chOff x="6223195" y="2775917"/>
              <a:chExt cx="527333" cy="488431"/>
            </a:xfrm>
          </p:grpSpPr>
          <p:sp>
            <p:nvSpPr>
              <p:cNvPr id="1232" name="Google Shape;1232;p21"/>
              <p:cNvSpPr/>
              <p:nvPr/>
            </p:nvSpPr>
            <p:spPr>
              <a:xfrm>
                <a:off x="6223195" y="2775917"/>
                <a:ext cx="527333" cy="488431"/>
              </a:xfrm>
              <a:custGeom>
                <a:avLst/>
                <a:gdLst/>
                <a:ahLst/>
                <a:cxnLst/>
                <a:rect l="l" t="t" r="r" b="b"/>
                <a:pathLst>
                  <a:path w="10763" h="9969" extrusionOk="0">
                    <a:moveTo>
                      <a:pt x="5381" y="0"/>
                    </a:moveTo>
                    <a:cubicBezTo>
                      <a:pt x="3005" y="0"/>
                      <a:pt x="913" y="1706"/>
                      <a:pt x="483" y="4116"/>
                    </a:cubicBezTo>
                    <a:cubicBezTo>
                      <a:pt x="0" y="6818"/>
                      <a:pt x="1802" y="9408"/>
                      <a:pt x="4521" y="9891"/>
                    </a:cubicBezTo>
                    <a:cubicBezTo>
                      <a:pt x="4816" y="9944"/>
                      <a:pt x="5110" y="9969"/>
                      <a:pt x="5399" y="9969"/>
                    </a:cubicBezTo>
                    <a:cubicBezTo>
                      <a:pt x="7764" y="9969"/>
                      <a:pt x="9866" y="8275"/>
                      <a:pt x="10296" y="5853"/>
                    </a:cubicBezTo>
                    <a:cubicBezTo>
                      <a:pt x="10762" y="3150"/>
                      <a:pt x="8961" y="561"/>
                      <a:pt x="6258" y="78"/>
                    </a:cubicBezTo>
                    <a:cubicBezTo>
                      <a:pt x="5963" y="26"/>
                      <a:pt x="5670" y="0"/>
                      <a:pt x="5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6250778" y="2810752"/>
                <a:ext cx="474517" cy="421112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8595" extrusionOk="0">
                    <a:moveTo>
                      <a:pt x="4848" y="0"/>
                    </a:moveTo>
                    <a:cubicBezTo>
                      <a:pt x="4382" y="0"/>
                      <a:pt x="3908" y="76"/>
                      <a:pt x="3443" y="236"/>
                    </a:cubicBezTo>
                    <a:cubicBezTo>
                      <a:pt x="1207" y="1008"/>
                      <a:pt x="0" y="3453"/>
                      <a:pt x="789" y="5689"/>
                    </a:cubicBezTo>
                    <a:cubicBezTo>
                      <a:pt x="1401" y="7476"/>
                      <a:pt x="3067" y="8595"/>
                      <a:pt x="4847" y="8595"/>
                    </a:cubicBezTo>
                    <a:cubicBezTo>
                      <a:pt x="5310" y="8595"/>
                      <a:pt x="5780" y="8519"/>
                      <a:pt x="6242" y="8359"/>
                    </a:cubicBezTo>
                    <a:cubicBezTo>
                      <a:pt x="8494" y="7587"/>
                      <a:pt x="9685" y="5142"/>
                      <a:pt x="8912" y="2890"/>
                    </a:cubicBezTo>
                    <a:cubicBezTo>
                      <a:pt x="8300" y="1116"/>
                      <a:pt x="6634" y="0"/>
                      <a:pt x="4848" y="0"/>
                    </a:cubicBez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06</a:t>
                </a:r>
                <a:endParaRPr sz="16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6275227" y="2807273"/>
                <a:ext cx="425620" cy="425669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8688" fill="none" extrusionOk="0">
                    <a:moveTo>
                      <a:pt x="7995" y="3090"/>
                    </a:moveTo>
                    <a:cubicBezTo>
                      <a:pt x="8687" y="5100"/>
                      <a:pt x="7625" y="7304"/>
                      <a:pt x="5598" y="7996"/>
                    </a:cubicBezTo>
                    <a:cubicBezTo>
                      <a:pt x="3587" y="8688"/>
                      <a:pt x="1384" y="7626"/>
                      <a:pt x="692" y="5599"/>
                    </a:cubicBezTo>
                    <a:cubicBezTo>
                      <a:pt x="0" y="3588"/>
                      <a:pt x="1062" y="1384"/>
                      <a:pt x="3089" y="693"/>
                    </a:cubicBezTo>
                    <a:cubicBezTo>
                      <a:pt x="5100" y="1"/>
                      <a:pt x="7303" y="1079"/>
                      <a:pt x="7995" y="3090"/>
                    </a:cubicBezTo>
                    <a:close/>
                  </a:path>
                </a:pathLst>
              </a:custGeom>
              <a:noFill/>
              <a:ln w="3225" cap="flat" cmpd="sng">
                <a:solidFill>
                  <a:schemeClr val="accent1"/>
                </a:solidFill>
                <a:prstDash val="solid"/>
                <a:miter lim="16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36" name="Google Shape;1236;p21"/>
            <p:cNvSpPr txBox="1"/>
            <p:nvPr/>
          </p:nvSpPr>
          <p:spPr>
            <a:xfrm flipH="1">
              <a:off x="5817127" y="3617781"/>
              <a:ext cx="1742576" cy="24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GB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Immense Return on investment</a:t>
              </a:r>
            </a:p>
          </p:txBody>
        </p:sp>
      </p:grpSp>
      <p:sp>
        <p:nvSpPr>
          <p:cNvPr id="109" name="Google Shape;47;p15"/>
          <p:cNvSpPr txBox="1">
            <a:spLocks/>
          </p:cNvSpPr>
          <p:nvPr/>
        </p:nvSpPr>
        <p:spPr>
          <a:xfrm>
            <a:off x="1711019" y="61528"/>
            <a:ext cx="5716844" cy="85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Discussion</a:t>
            </a:r>
          </a:p>
        </p:txBody>
      </p:sp>
      <p:grpSp>
        <p:nvGrpSpPr>
          <p:cNvPr id="111" name="Groupe 110"/>
          <p:cNvGrpSpPr/>
          <p:nvPr/>
        </p:nvGrpSpPr>
        <p:grpSpPr>
          <a:xfrm>
            <a:off x="3068781" y="398912"/>
            <a:ext cx="245005" cy="262999"/>
            <a:chOff x="581613" y="819301"/>
            <a:chExt cx="245005" cy="262999"/>
          </a:xfrm>
        </p:grpSpPr>
        <p:sp>
          <p:nvSpPr>
            <p:cNvPr id="112" name="Rectangle 111"/>
            <p:cNvSpPr/>
            <p:nvPr/>
          </p:nvSpPr>
          <p:spPr>
            <a:xfrm>
              <a:off x="581613" y="852044"/>
              <a:ext cx="197068" cy="1975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50887" y="819301"/>
              <a:ext cx="175731" cy="262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961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442470" y="2705346"/>
            <a:ext cx="2401124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/>
              <a:t>Conclusion</a:t>
            </a:r>
            <a:endParaRPr sz="28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2179" y="1995708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 smtClean="0"/>
              <a:t>06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2938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425591" y="2648133"/>
            <a:ext cx="2401124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INTRODUCTION</a:t>
            </a:r>
            <a:endParaRPr sz="22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8130" y="2170004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53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3356144" y="1006700"/>
            <a:ext cx="5742481" cy="2103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600" dirty="0" smtClean="0">
                <a:latin typeface="Agency FB" panose="020B0503020202020204" pitchFamily="34" charset="0"/>
              </a:rPr>
              <a:t>MERCI DE VOTRE ATTENTION</a:t>
            </a:r>
            <a:endParaRPr lang="fr-FR" sz="3600" dirty="0">
              <a:latin typeface="Agency FB" panose="020B050302020202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-13378" y="51205"/>
            <a:ext cx="4141259" cy="5182855"/>
            <a:chOff x="3282515" y="1242075"/>
            <a:chExt cx="2708830" cy="3452957"/>
          </a:xfrm>
        </p:grpSpPr>
        <p:sp>
          <p:nvSpPr>
            <p:cNvPr id="49" name="Google Shape;49;p15"/>
            <p:cNvSpPr/>
            <p:nvPr/>
          </p:nvSpPr>
          <p:spPr>
            <a:xfrm>
              <a:off x="4177189" y="1242075"/>
              <a:ext cx="789377" cy="3452749"/>
            </a:xfrm>
            <a:custGeom>
              <a:avLst/>
              <a:gdLst/>
              <a:ahLst/>
              <a:cxnLst/>
              <a:rect l="l" t="t" r="r" b="b"/>
              <a:pathLst>
                <a:path w="36728" h="160649" extrusionOk="0">
                  <a:moveTo>
                    <a:pt x="1" y="0"/>
                  </a:moveTo>
                  <a:lnTo>
                    <a:pt x="535" y="160649"/>
                  </a:lnTo>
                  <a:lnTo>
                    <a:pt x="36727" y="160649"/>
                  </a:lnTo>
                  <a:lnTo>
                    <a:pt x="36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15"/>
            <p:cNvSpPr/>
            <p:nvPr/>
          </p:nvSpPr>
          <p:spPr>
            <a:xfrm>
              <a:off x="4026638" y="2053100"/>
              <a:ext cx="641676" cy="2641920"/>
            </a:xfrm>
            <a:custGeom>
              <a:avLst/>
              <a:gdLst/>
              <a:ahLst/>
              <a:cxnLst/>
              <a:rect l="l" t="t" r="r" b="b"/>
              <a:pathLst>
                <a:path w="51905" h="116551" extrusionOk="0">
                  <a:moveTo>
                    <a:pt x="1" y="1"/>
                  </a:moveTo>
                  <a:lnTo>
                    <a:pt x="2202" y="116551"/>
                  </a:lnTo>
                  <a:lnTo>
                    <a:pt x="51905" y="116551"/>
                  </a:lnTo>
                  <a:lnTo>
                    <a:pt x="51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5"/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185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93;p15"/>
            <p:cNvSpPr/>
            <p:nvPr/>
          </p:nvSpPr>
          <p:spPr>
            <a:xfrm>
              <a:off x="3372124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1" y="0"/>
                  </a:moveTo>
                  <a:lnTo>
                    <a:pt x="1" y="11676"/>
                  </a:lnTo>
                  <a:lnTo>
                    <a:pt x="1669" y="11676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282515" y="4350574"/>
              <a:ext cx="588939" cy="89645"/>
            </a:xfrm>
            <a:custGeom>
              <a:avLst/>
              <a:gdLst/>
              <a:ahLst/>
              <a:cxnLst/>
              <a:rect l="l" t="t" r="r" b="b"/>
              <a:pathLst>
                <a:path w="36694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6693" y="4170"/>
                  </a:lnTo>
                  <a:lnTo>
                    <a:pt x="36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479668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0" y="0"/>
                  </a:moveTo>
                  <a:lnTo>
                    <a:pt x="0" y="11676"/>
                  </a:lnTo>
                  <a:lnTo>
                    <a:pt x="1668" y="1167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5812544" y="4117710"/>
              <a:ext cx="178801" cy="422602"/>
            </a:xfrm>
            <a:custGeom>
              <a:avLst/>
              <a:gdLst/>
              <a:ahLst/>
              <a:cxnLst/>
              <a:rect l="l" t="t" r="r" b="b"/>
              <a:pathLst>
                <a:path w="9174" h="21683" extrusionOk="0">
                  <a:moveTo>
                    <a:pt x="4570" y="0"/>
                  </a:moveTo>
                  <a:cubicBezTo>
                    <a:pt x="2035" y="0"/>
                    <a:pt x="0" y="2068"/>
                    <a:pt x="0" y="4604"/>
                  </a:cubicBezTo>
                  <a:lnTo>
                    <a:pt x="0" y="17113"/>
                  </a:lnTo>
                  <a:cubicBezTo>
                    <a:pt x="0" y="19614"/>
                    <a:pt x="2035" y="21683"/>
                    <a:pt x="4570" y="21683"/>
                  </a:cubicBezTo>
                  <a:cubicBezTo>
                    <a:pt x="7105" y="21683"/>
                    <a:pt x="9173" y="19614"/>
                    <a:pt x="9173" y="17113"/>
                  </a:cubicBezTo>
                  <a:lnTo>
                    <a:pt x="9173" y="4604"/>
                  </a:lnTo>
                  <a:cubicBezTo>
                    <a:pt x="9173" y="2068"/>
                    <a:pt x="7105" y="0"/>
                    <a:pt x="4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5896087" y="4345888"/>
              <a:ext cx="16274" cy="349144"/>
            </a:xfrm>
            <a:custGeom>
              <a:avLst/>
              <a:gdLst/>
              <a:ahLst/>
              <a:cxnLst/>
              <a:rect l="l" t="t" r="r" b="b"/>
              <a:pathLst>
                <a:path w="835" h="17914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17514"/>
                  </a:lnTo>
                  <a:cubicBezTo>
                    <a:pt x="0" y="17714"/>
                    <a:pt x="200" y="17914"/>
                    <a:pt x="434" y="17914"/>
                  </a:cubicBezTo>
                  <a:cubicBezTo>
                    <a:pt x="634" y="17914"/>
                    <a:pt x="834" y="17714"/>
                    <a:pt x="834" y="17514"/>
                  </a:cubicBezTo>
                  <a:lnTo>
                    <a:pt x="834" y="401"/>
                  </a:ln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5532995" y="3874571"/>
              <a:ext cx="251635" cy="594250"/>
            </a:xfrm>
            <a:custGeom>
              <a:avLst/>
              <a:gdLst/>
              <a:ahLst/>
              <a:cxnLst/>
              <a:rect l="l" t="t" r="r" b="b"/>
              <a:pathLst>
                <a:path w="12911" h="30490" extrusionOk="0">
                  <a:moveTo>
                    <a:pt x="6472" y="1"/>
                  </a:moveTo>
                  <a:cubicBezTo>
                    <a:pt x="2870" y="1"/>
                    <a:pt x="1" y="2869"/>
                    <a:pt x="1" y="6439"/>
                  </a:cubicBezTo>
                  <a:lnTo>
                    <a:pt x="1" y="24051"/>
                  </a:lnTo>
                  <a:cubicBezTo>
                    <a:pt x="1" y="27620"/>
                    <a:pt x="2870" y="30489"/>
                    <a:pt x="6472" y="30489"/>
                  </a:cubicBezTo>
                  <a:cubicBezTo>
                    <a:pt x="10041" y="30489"/>
                    <a:pt x="12910" y="27620"/>
                    <a:pt x="12910" y="24051"/>
                  </a:cubicBezTo>
                  <a:lnTo>
                    <a:pt x="12910" y="6439"/>
                  </a:lnTo>
                  <a:cubicBezTo>
                    <a:pt x="12910" y="2869"/>
                    <a:pt x="10041" y="1"/>
                    <a:pt x="6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5647433" y="4197334"/>
              <a:ext cx="22764" cy="491518"/>
            </a:xfrm>
            <a:custGeom>
              <a:avLst/>
              <a:gdLst/>
              <a:ahLst/>
              <a:cxnLst/>
              <a:rect l="l" t="t" r="r" b="b"/>
              <a:pathLst>
                <a:path w="1168" h="25219" extrusionOk="0">
                  <a:moveTo>
                    <a:pt x="567" y="1"/>
                  </a:moveTo>
                  <a:cubicBezTo>
                    <a:pt x="234" y="1"/>
                    <a:pt x="0" y="268"/>
                    <a:pt x="0" y="601"/>
                  </a:cubicBezTo>
                  <a:lnTo>
                    <a:pt x="0" y="24619"/>
                  </a:lnTo>
                  <a:cubicBezTo>
                    <a:pt x="0" y="24952"/>
                    <a:pt x="234" y="25219"/>
                    <a:pt x="567" y="25219"/>
                  </a:cubicBezTo>
                  <a:cubicBezTo>
                    <a:pt x="901" y="25219"/>
                    <a:pt x="1168" y="24952"/>
                    <a:pt x="1168" y="24619"/>
                  </a:cubicBezTo>
                  <a:lnTo>
                    <a:pt x="1168" y="601"/>
                  </a:lnTo>
                  <a:cubicBezTo>
                    <a:pt x="1168" y="268"/>
                    <a:pt x="9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102;p15"/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>
              <a:off x="3679688" y="3244002"/>
              <a:ext cx="453171" cy="1450151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29;p15"/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31;p15"/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15"/>
            <p:cNvSpPr/>
            <p:nvPr/>
          </p:nvSpPr>
          <p:spPr>
            <a:xfrm>
              <a:off x="4835761" y="3460250"/>
              <a:ext cx="620505" cy="1233863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15"/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15"/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5"/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166" name="Google Shape;166;p15"/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67" name="Google Shape;167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" name="Google Shape;175;p15"/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76" name="Google Shape;176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3412606" y="1310663"/>
            <a:ext cx="5627037" cy="13800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Google Shape;47;p15"/>
          <p:cNvSpPr txBox="1">
            <a:spLocks/>
          </p:cNvSpPr>
          <p:nvPr/>
        </p:nvSpPr>
        <p:spPr>
          <a:xfrm>
            <a:off x="3169510" y="476110"/>
            <a:ext cx="5716844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4800" b="1" dirty="0" smtClean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MERCI</a:t>
            </a:r>
            <a:endParaRPr lang="fr-FR" sz="4800" b="1" dirty="0">
              <a:solidFill>
                <a:schemeClr val="accent6">
                  <a:lumMod val="75000"/>
                </a:schemeClr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5" name="Image 18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5" t="58505" r="66395" b="13531"/>
          <a:stretch/>
        </p:blipFill>
        <p:spPr bwMode="auto">
          <a:xfrm>
            <a:off x="7899007" y="304029"/>
            <a:ext cx="262890" cy="905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8" name="Google Shape;47;p15"/>
          <p:cNvSpPr txBox="1">
            <a:spLocks/>
          </p:cNvSpPr>
          <p:nvPr/>
        </p:nvSpPr>
        <p:spPr>
          <a:xfrm>
            <a:off x="3322799" y="3219452"/>
            <a:ext cx="5716844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fr-FR" sz="3600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Des Questions ?</a:t>
            </a:r>
            <a:endParaRPr lang="fr-FR" sz="36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2" name="Image 19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66868" r="57957" b="13279"/>
          <a:stretch/>
        </p:blipFill>
        <p:spPr bwMode="auto">
          <a:xfrm>
            <a:off x="8463195" y="685392"/>
            <a:ext cx="403225" cy="528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3" name="Image 19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8" t="63315" r="52095" b="13527"/>
          <a:stretch/>
        </p:blipFill>
        <p:spPr bwMode="auto">
          <a:xfrm>
            <a:off x="8175625" y="467804"/>
            <a:ext cx="271519" cy="748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10949" y="1356314"/>
            <a:ext cx="161690" cy="214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Rectangle 185"/>
          <p:cNvSpPr/>
          <p:nvPr/>
        </p:nvSpPr>
        <p:spPr>
          <a:xfrm>
            <a:off x="9025095" y="1361767"/>
            <a:ext cx="161690" cy="214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427156" y="2690676"/>
            <a:ext cx="561248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34" t="30764" r="14917" b="37207"/>
          <a:stretch/>
        </p:blipFill>
        <p:spPr bwMode="auto">
          <a:xfrm rot="10800000">
            <a:off x="3081864" y="1773034"/>
            <a:ext cx="638468" cy="1082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865" y="199179"/>
            <a:ext cx="3836616" cy="420600"/>
          </a:xfrm>
        </p:spPr>
        <p:txBody>
          <a:bodyPr/>
          <a:lstStyle/>
          <a:p>
            <a:r>
              <a:rPr lang="fr-FR" sz="4400" b="1" dirty="0"/>
              <a:t>Contexte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4"/>
          <p:cNvSpPr/>
          <p:nvPr/>
        </p:nvSpPr>
        <p:spPr>
          <a:xfrm>
            <a:off x="376732" y="848024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fr-FR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les bâtiments sont responsables de 40% de la consommation d’énergie.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9974" y="3312497"/>
            <a:ext cx="8295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grande partie de l’énergie est consommée par les installations des bâtiments tels que les systèmes de chauffage, de ventilation et de climatisation (CVC).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5865" y="3038086"/>
            <a:ext cx="824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oogle Shape;2777;p33"/>
          <p:cNvGrpSpPr/>
          <p:nvPr/>
        </p:nvGrpSpPr>
        <p:grpSpPr>
          <a:xfrm>
            <a:off x="3642538" y="1721474"/>
            <a:ext cx="584697" cy="1172700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420674" y="4060623"/>
            <a:ext cx="2408150" cy="808505"/>
            <a:chOff x="3387432" y="2008763"/>
            <a:chExt cx="2408150" cy="808505"/>
          </a:xfrm>
        </p:grpSpPr>
        <p:pic>
          <p:nvPicPr>
            <p:cNvPr id="26" name="Image 25"/>
            <p:cNvPicPr/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24" b="46772" l="51750" r="87938">
                          <a14:foregroundMark x1="71063" y1="22095" x2="71063" y2="22095"/>
                          <a14:foregroundMark x1="65500" y1="27905" x2="65500" y2="27905"/>
                          <a14:foregroundMark x1="65313" y1="31779" x2="65313" y2="31779"/>
                          <a14:foregroundMark x1="67000" y1="27331" x2="67000" y2="27331"/>
                          <a14:foregroundMark x1="67188" y1="28910" x2="67188" y2="28910"/>
                          <a14:foregroundMark x1="74250" y1="21736" x2="74250" y2="21736"/>
                          <a14:foregroundMark x1="74250" y1="20158" x2="74250" y2="20158"/>
                          <a14:foregroundMark x1="72063" y1="36083" x2="72063" y2="36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6" t="5236" r="12161" b="53263"/>
            <a:stretch/>
          </p:blipFill>
          <p:spPr bwMode="auto">
            <a:xfrm>
              <a:off x="3387432" y="2016078"/>
              <a:ext cx="777875" cy="7772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Image 26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5" t="48288" r="52690" b="10812"/>
            <a:stretch/>
          </p:blipFill>
          <p:spPr bwMode="auto">
            <a:xfrm>
              <a:off x="5022127" y="2036423"/>
              <a:ext cx="758825" cy="7658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Image 27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93" t="48288" r="12162" b="10812"/>
            <a:stretch/>
          </p:blipFill>
          <p:spPr bwMode="auto">
            <a:xfrm>
              <a:off x="4220172" y="2051458"/>
              <a:ext cx="739775" cy="7658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409377" y="2008763"/>
              <a:ext cx="2386205" cy="77152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Image 1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2" t="34075" r="10757" b="31923"/>
          <a:stretch/>
        </p:blipFill>
        <p:spPr bwMode="auto">
          <a:xfrm>
            <a:off x="4253414" y="1773035"/>
            <a:ext cx="1615645" cy="1082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91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214588" y="1738771"/>
            <a:ext cx="713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fuite dans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système de chauffage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peut entraîner une augmentation de la consommation d'énergie pour maintenir la température souhaitée.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2409" y="853590"/>
            <a:ext cx="8240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pratiques de maintenance et le mauvais fonctionnement des installations des bâtiments entrainent un gaspillage d’énergie important 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 20 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 30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%). </a:t>
            </a: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0310" y="2364404"/>
            <a:ext cx="7201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de ventilation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 ne fonctionne pas correctement peut entraîner une consommation d'énergie inutile pour échanger de l'air entre l'intérieur et l'extérieur du bâtiment.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4588" y="2976059"/>
            <a:ext cx="72287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panne dans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système de climatisation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peut entraîner une surchauffe dans le bâtiment, ce qui peut entraîner une consommation d'énergie supplémentaire pour refroidir l'espace.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00556" y="1700436"/>
            <a:ext cx="533516" cy="1820346"/>
            <a:chOff x="-1966805" y="-22536"/>
            <a:chExt cx="533516" cy="1820346"/>
          </a:xfrm>
        </p:grpSpPr>
        <p:pic>
          <p:nvPicPr>
            <p:cNvPr id="22" name="Image 21"/>
            <p:cNvPicPr/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24" b="46772" l="51750" r="87938">
                          <a14:foregroundMark x1="71063" y1="22095" x2="71063" y2="22095"/>
                          <a14:foregroundMark x1="65500" y1="27905" x2="65500" y2="27905"/>
                          <a14:foregroundMark x1="65313" y1="31779" x2="65313" y2="31779"/>
                          <a14:foregroundMark x1="67000" y1="27331" x2="67000" y2="27331"/>
                          <a14:foregroundMark x1="67188" y1="28910" x2="67188" y2="28910"/>
                          <a14:foregroundMark x1="74250" y1="21736" x2="74250" y2="21736"/>
                          <a14:foregroundMark x1="74250" y1="20158" x2="74250" y2="20158"/>
                          <a14:foregroundMark x1="72063" y1="36083" x2="72063" y2="36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6" t="5236" r="12161" b="53263"/>
            <a:stretch/>
          </p:blipFill>
          <p:spPr bwMode="auto">
            <a:xfrm>
              <a:off x="-1966805" y="-22536"/>
              <a:ext cx="533516" cy="5259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Image 24"/>
            <p:cNvPicPr/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5" t="48288" r="52690" b="10812"/>
            <a:stretch/>
          </p:blipFill>
          <p:spPr bwMode="auto">
            <a:xfrm>
              <a:off x="-1962336" y="1267629"/>
              <a:ext cx="529047" cy="5301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Image 25"/>
            <p:cNvPicPr/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93" t="48288" r="12162" b="10812"/>
            <a:stretch/>
          </p:blipFill>
          <p:spPr bwMode="auto">
            <a:xfrm>
              <a:off x="-1959989" y="616267"/>
              <a:ext cx="497439" cy="54581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48805" y="3940331"/>
            <a:ext cx="8057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atteindre les objectifs d'efficacité énergétique,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pratiques de maintenance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installations des bâtiments doivent être améliorées et optimisées</a:t>
            </a:r>
          </a:p>
        </p:txBody>
      </p:sp>
      <p:sp>
        <p:nvSpPr>
          <p:cNvPr id="39" name="Titre 1"/>
          <p:cNvSpPr>
            <a:spLocks noGrp="1"/>
          </p:cNvSpPr>
          <p:nvPr>
            <p:ph type="title"/>
          </p:nvPr>
        </p:nvSpPr>
        <p:spPr>
          <a:xfrm>
            <a:off x="255865" y="199179"/>
            <a:ext cx="3836616" cy="420600"/>
          </a:xfrm>
        </p:spPr>
        <p:txBody>
          <a:bodyPr/>
          <a:lstStyle/>
          <a:p>
            <a:r>
              <a:rPr lang="fr-FR" sz="4400" b="1" dirty="0"/>
              <a:t>Contexte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574298" y="277979"/>
            <a:ext cx="245005" cy="262999"/>
            <a:chOff x="581613" y="811986"/>
            <a:chExt cx="245005" cy="262999"/>
          </a:xfrm>
        </p:grpSpPr>
        <p:sp>
          <p:nvSpPr>
            <p:cNvPr id="41" name="Rectangle 40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484649" y="1700437"/>
            <a:ext cx="7922109" cy="182034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1214588" y="1700436"/>
            <a:ext cx="0" cy="18203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4" grpId="0"/>
      <p:bldP spid="28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2001" y="461172"/>
            <a:ext cx="5245166" cy="420600"/>
          </a:xfrm>
        </p:spPr>
        <p:txBody>
          <a:bodyPr/>
          <a:lstStyle/>
          <a:p>
            <a:r>
              <a:rPr lang="fr-FR" sz="4400" b="1" dirty="0"/>
              <a:t>Problématique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23092" y="567057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60810" y="1386833"/>
            <a:ext cx="8502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buFont typeface="Wingdings" panose="05000000000000000000" pitchFamily="2" charset="2"/>
              <a:buChar char="ü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Économiser de l’énergie en prédisant les défaillances des installations de chauffage, ventilation et climatisation (CVC) dans les bâtiments à l’avance, en utilisant :</a:t>
            </a:r>
          </a:p>
        </p:txBody>
      </p:sp>
      <p:grpSp>
        <p:nvGrpSpPr>
          <p:cNvPr id="29" name="Google Shape;2777;p33"/>
          <p:cNvGrpSpPr/>
          <p:nvPr/>
        </p:nvGrpSpPr>
        <p:grpSpPr>
          <a:xfrm>
            <a:off x="7390287" y="3182191"/>
            <a:ext cx="239023" cy="416342"/>
            <a:chOff x="5543609" y="3164792"/>
            <a:chExt cx="560681" cy="1458298"/>
          </a:xfrm>
        </p:grpSpPr>
        <p:sp>
          <p:nvSpPr>
            <p:cNvPr id="30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2055570" y="2215059"/>
            <a:ext cx="5054803" cy="646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3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approche de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prédictive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basée sur </a:t>
            </a:r>
          </a:p>
          <a:p>
            <a:pPr lvl="3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techniques </a:t>
            </a:r>
            <a:r>
              <a:rPr lang="fr-FR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d'apprentissage automatique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1" name="Image 20"/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310" y="3392517"/>
            <a:ext cx="1468743" cy="1420788"/>
          </a:xfrm>
          <a:prstGeom prst="rect">
            <a:avLst/>
          </a:prstGeom>
        </p:spPr>
      </p:pic>
      <p:grpSp>
        <p:nvGrpSpPr>
          <p:cNvPr id="23" name="Google Shape;2777;p33"/>
          <p:cNvGrpSpPr/>
          <p:nvPr/>
        </p:nvGrpSpPr>
        <p:grpSpPr>
          <a:xfrm>
            <a:off x="7391899" y="3808814"/>
            <a:ext cx="239023" cy="416342"/>
            <a:chOff x="5543609" y="3164792"/>
            <a:chExt cx="560681" cy="1458298"/>
          </a:xfrm>
        </p:grpSpPr>
        <p:sp>
          <p:nvSpPr>
            <p:cNvPr id="24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777;p33"/>
          <p:cNvGrpSpPr/>
          <p:nvPr/>
        </p:nvGrpSpPr>
        <p:grpSpPr>
          <a:xfrm>
            <a:off x="7537416" y="4433539"/>
            <a:ext cx="239023" cy="416342"/>
            <a:chOff x="5543609" y="3164792"/>
            <a:chExt cx="560681" cy="1458298"/>
          </a:xfrm>
        </p:grpSpPr>
        <p:sp>
          <p:nvSpPr>
            <p:cNvPr id="37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401054" y="3612976"/>
            <a:ext cx="6989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anglais, "</a:t>
            </a: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fr-FR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est un sous-domaine de l'intelligence artificielle (IA) qui consiste à développer des algorithmes qui peuvent apprendre à partir des données et effectuer ainsi, des tâches sans être explicitement programmées pour le faire.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0810" y="3106491"/>
            <a:ext cx="3667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L'apprentissage automatique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Image 19"/>
          <p:cNvPicPr/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9" t="33311" r="17183" b="32377"/>
          <a:stretch/>
        </p:blipFill>
        <p:spPr bwMode="auto">
          <a:xfrm>
            <a:off x="8599805" y="11432"/>
            <a:ext cx="544195" cy="111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31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76096" y="477545"/>
            <a:ext cx="5245166" cy="420600"/>
          </a:xfrm>
        </p:spPr>
        <p:txBody>
          <a:bodyPr/>
          <a:lstStyle/>
          <a:p>
            <a:r>
              <a:rPr lang="fr-FR" sz="4400" b="1" dirty="0"/>
              <a:t>Objectif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23092" y="567057"/>
            <a:ext cx="245005" cy="262999"/>
            <a:chOff x="581613" y="811986"/>
            <a:chExt cx="245005" cy="262999"/>
          </a:xfrm>
        </p:grpSpPr>
        <p:sp>
          <p:nvSpPr>
            <p:cNvPr id="32" name="Rectangle 31"/>
            <p:cNvSpPr/>
            <p:nvPr/>
          </p:nvSpPr>
          <p:spPr>
            <a:xfrm>
              <a:off x="581613" y="844729"/>
              <a:ext cx="197068" cy="1975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0887" y="811986"/>
              <a:ext cx="175731" cy="26299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52646" y="1429441"/>
            <a:ext cx="5445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but de cette étude est de </a:t>
            </a:r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proposer un </a:t>
            </a:r>
            <a:r>
              <a:rPr lang="fr-FR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générique pour la maintenance prédictive</a:t>
            </a: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afin de : 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5914469" y="1492301"/>
            <a:ext cx="2604212" cy="3158250"/>
            <a:chOff x="4988966" y="1848901"/>
            <a:chExt cx="2837950" cy="3148334"/>
          </a:xfrm>
        </p:grpSpPr>
        <p:grpSp>
          <p:nvGrpSpPr>
            <p:cNvPr id="4" name="Groupe 3"/>
            <p:cNvGrpSpPr/>
            <p:nvPr/>
          </p:nvGrpSpPr>
          <p:grpSpPr>
            <a:xfrm>
              <a:off x="4988966" y="1848901"/>
              <a:ext cx="2837950" cy="3148334"/>
              <a:chOff x="4988966" y="1848901"/>
              <a:chExt cx="2837950" cy="3148334"/>
            </a:xfrm>
          </p:grpSpPr>
          <p:grpSp>
            <p:nvGrpSpPr>
              <p:cNvPr id="8" name="Google Shape;2797;p34"/>
              <p:cNvGrpSpPr/>
              <p:nvPr/>
            </p:nvGrpSpPr>
            <p:grpSpPr>
              <a:xfrm>
                <a:off x="4988966" y="2207338"/>
                <a:ext cx="2837950" cy="2789897"/>
                <a:chOff x="3463424" y="1066400"/>
                <a:chExt cx="2255789" cy="2230581"/>
              </a:xfrm>
            </p:grpSpPr>
            <p:grpSp>
              <p:nvGrpSpPr>
                <p:cNvPr id="9" name="Google Shape;2798;p34"/>
                <p:cNvGrpSpPr/>
                <p:nvPr/>
              </p:nvGrpSpPr>
              <p:grpSpPr>
                <a:xfrm>
                  <a:off x="3463424" y="2127391"/>
                  <a:ext cx="2255789" cy="1169589"/>
                  <a:chOff x="3463424" y="2127391"/>
                  <a:chExt cx="2255789" cy="1169589"/>
                </a:xfrm>
              </p:grpSpPr>
              <p:sp>
                <p:nvSpPr>
                  <p:cNvPr id="26" name="Google Shape;2799;p34"/>
                  <p:cNvSpPr/>
                  <p:nvPr/>
                </p:nvSpPr>
                <p:spPr>
                  <a:xfrm>
                    <a:off x="3463424" y="2730600"/>
                    <a:ext cx="2255789" cy="566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47" h="15320" extrusionOk="0">
                        <a:moveTo>
                          <a:pt x="2372" y="0"/>
                        </a:moveTo>
                        <a:lnTo>
                          <a:pt x="1" y="942"/>
                        </a:lnTo>
                        <a:lnTo>
                          <a:pt x="29819" y="15319"/>
                        </a:lnTo>
                        <a:lnTo>
                          <a:pt x="59546" y="942"/>
                        </a:lnTo>
                        <a:lnTo>
                          <a:pt x="57084" y="61"/>
                        </a:lnTo>
                        <a:lnTo>
                          <a:pt x="29789" y="13313"/>
                        </a:lnTo>
                        <a:lnTo>
                          <a:pt x="237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800;p34"/>
                  <p:cNvSpPr/>
                  <p:nvPr/>
                </p:nvSpPr>
                <p:spPr>
                  <a:xfrm>
                    <a:off x="3519035" y="2127391"/>
                    <a:ext cx="2130127" cy="87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7" h="32949" extrusionOk="0">
                        <a:moveTo>
                          <a:pt x="40123" y="0"/>
                        </a:moveTo>
                        <a:lnTo>
                          <a:pt x="1" y="14681"/>
                        </a:lnTo>
                        <a:lnTo>
                          <a:pt x="40184" y="32949"/>
                        </a:lnTo>
                        <a:lnTo>
                          <a:pt x="80367" y="14681"/>
                        </a:lnTo>
                        <a:lnTo>
                          <a:pt x="40123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01;p34"/>
                  <p:cNvSpPr/>
                  <p:nvPr/>
                </p:nvSpPr>
                <p:spPr>
                  <a:xfrm>
                    <a:off x="3518240" y="2516500"/>
                    <a:ext cx="1066694" cy="72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45" h="27448" extrusionOk="0">
                        <a:moveTo>
                          <a:pt x="31" y="0"/>
                        </a:moveTo>
                        <a:lnTo>
                          <a:pt x="0" y="7933"/>
                        </a:lnTo>
                        <a:lnTo>
                          <a:pt x="40244" y="27447"/>
                        </a:lnTo>
                        <a:lnTo>
                          <a:pt x="40214" y="18268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802;p34"/>
                  <p:cNvSpPr/>
                  <p:nvPr/>
                </p:nvSpPr>
                <p:spPr>
                  <a:xfrm>
                    <a:off x="4584059" y="2516500"/>
                    <a:ext cx="1065899" cy="72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15" h="27448" extrusionOk="0">
                        <a:moveTo>
                          <a:pt x="40184" y="0"/>
                        </a:moveTo>
                        <a:lnTo>
                          <a:pt x="1" y="18268"/>
                        </a:lnTo>
                        <a:lnTo>
                          <a:pt x="1" y="27447"/>
                        </a:lnTo>
                        <a:lnTo>
                          <a:pt x="40214" y="7933"/>
                        </a:lnTo>
                        <a:lnTo>
                          <a:pt x="4018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" name="Google Shape;2803;p34"/>
                <p:cNvGrpSpPr/>
                <p:nvPr/>
              </p:nvGrpSpPr>
              <p:grpSpPr>
                <a:xfrm>
                  <a:off x="3679360" y="1755987"/>
                  <a:ext cx="1803029" cy="1040091"/>
                  <a:chOff x="3679360" y="1755987"/>
                  <a:chExt cx="1803029" cy="1040091"/>
                </a:xfrm>
              </p:grpSpPr>
              <p:sp>
                <p:nvSpPr>
                  <p:cNvPr id="22" name="Google Shape;2804;p34"/>
                  <p:cNvSpPr/>
                  <p:nvPr/>
                </p:nvSpPr>
                <p:spPr>
                  <a:xfrm>
                    <a:off x="3679360" y="1755987"/>
                    <a:ext cx="1803029" cy="743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26" h="28056" extrusionOk="0">
                        <a:moveTo>
                          <a:pt x="33952" y="1"/>
                        </a:moveTo>
                        <a:lnTo>
                          <a:pt x="0" y="12524"/>
                        </a:lnTo>
                        <a:lnTo>
                          <a:pt x="34135" y="28056"/>
                        </a:lnTo>
                        <a:lnTo>
                          <a:pt x="68026" y="12645"/>
                        </a:lnTo>
                        <a:lnTo>
                          <a:pt x="33952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805;p34"/>
                  <p:cNvSpPr/>
                  <p:nvPr/>
                </p:nvSpPr>
                <p:spPr>
                  <a:xfrm>
                    <a:off x="3679360" y="2087900"/>
                    <a:ext cx="905570" cy="655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66" h="24713" extrusionOk="0">
                        <a:moveTo>
                          <a:pt x="0" y="1"/>
                        </a:moveTo>
                        <a:lnTo>
                          <a:pt x="0" y="8116"/>
                        </a:lnTo>
                        <a:lnTo>
                          <a:pt x="34165" y="24712"/>
                        </a:lnTo>
                        <a:lnTo>
                          <a:pt x="34135" y="1553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806;p34"/>
                  <p:cNvSpPr/>
                  <p:nvPr/>
                </p:nvSpPr>
                <p:spPr>
                  <a:xfrm>
                    <a:off x="4584059" y="2091134"/>
                    <a:ext cx="898307" cy="651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92" h="24591" extrusionOk="0">
                        <a:moveTo>
                          <a:pt x="33892" y="0"/>
                        </a:moveTo>
                        <a:lnTo>
                          <a:pt x="1" y="15411"/>
                        </a:lnTo>
                        <a:lnTo>
                          <a:pt x="1" y="24590"/>
                        </a:lnTo>
                        <a:lnTo>
                          <a:pt x="33892" y="8116"/>
                        </a:lnTo>
                        <a:lnTo>
                          <a:pt x="3389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807;p34"/>
                  <p:cNvSpPr/>
                  <p:nvPr/>
                </p:nvSpPr>
                <p:spPr>
                  <a:xfrm>
                    <a:off x="3794548" y="2390022"/>
                    <a:ext cx="1578293" cy="406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47" h="15320" extrusionOk="0">
                        <a:moveTo>
                          <a:pt x="2372" y="0"/>
                        </a:moveTo>
                        <a:lnTo>
                          <a:pt x="1" y="942"/>
                        </a:lnTo>
                        <a:lnTo>
                          <a:pt x="29819" y="15319"/>
                        </a:lnTo>
                        <a:lnTo>
                          <a:pt x="59546" y="942"/>
                        </a:lnTo>
                        <a:lnTo>
                          <a:pt x="57084" y="61"/>
                        </a:lnTo>
                        <a:lnTo>
                          <a:pt x="29789" y="13313"/>
                        </a:lnTo>
                        <a:lnTo>
                          <a:pt x="237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" name="Google Shape;2808;p34"/>
                <p:cNvGrpSpPr/>
                <p:nvPr/>
              </p:nvGrpSpPr>
              <p:grpSpPr>
                <a:xfrm>
                  <a:off x="3857390" y="1407960"/>
                  <a:ext cx="1437287" cy="886232"/>
                  <a:chOff x="3857390" y="1407960"/>
                  <a:chExt cx="1437287" cy="886232"/>
                </a:xfrm>
              </p:grpSpPr>
              <p:sp>
                <p:nvSpPr>
                  <p:cNvPr id="17" name="Google Shape;2809;p34"/>
                  <p:cNvSpPr/>
                  <p:nvPr/>
                </p:nvSpPr>
                <p:spPr>
                  <a:xfrm>
                    <a:off x="3857390" y="1407960"/>
                    <a:ext cx="1437287" cy="5905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27" h="22281" extrusionOk="0">
                        <a:moveTo>
                          <a:pt x="27205" y="1"/>
                        </a:moveTo>
                        <a:lnTo>
                          <a:pt x="1" y="9819"/>
                        </a:lnTo>
                        <a:lnTo>
                          <a:pt x="27418" y="22281"/>
                        </a:lnTo>
                        <a:lnTo>
                          <a:pt x="54227" y="10092"/>
                        </a:lnTo>
                        <a:lnTo>
                          <a:pt x="27205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2810;p34"/>
                  <p:cNvSpPr/>
                  <p:nvPr/>
                </p:nvSpPr>
                <p:spPr>
                  <a:xfrm>
                    <a:off x="3857390" y="1668179"/>
                    <a:ext cx="727536" cy="573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49" h="21643" extrusionOk="0">
                        <a:moveTo>
                          <a:pt x="1" y="1"/>
                        </a:moveTo>
                        <a:lnTo>
                          <a:pt x="1" y="8329"/>
                        </a:lnTo>
                        <a:lnTo>
                          <a:pt x="27448" y="21642"/>
                        </a:lnTo>
                        <a:lnTo>
                          <a:pt x="27418" y="1246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811;p34"/>
                  <p:cNvSpPr/>
                  <p:nvPr/>
                </p:nvSpPr>
                <p:spPr>
                  <a:xfrm>
                    <a:off x="4584059" y="1675441"/>
                    <a:ext cx="710599" cy="566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10" h="21369" extrusionOk="0">
                        <a:moveTo>
                          <a:pt x="26810" y="0"/>
                        </a:moveTo>
                        <a:lnTo>
                          <a:pt x="1" y="12189"/>
                        </a:lnTo>
                        <a:lnTo>
                          <a:pt x="1" y="21368"/>
                        </a:lnTo>
                        <a:lnTo>
                          <a:pt x="26810" y="8359"/>
                        </a:lnTo>
                        <a:lnTo>
                          <a:pt x="2681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812;p34"/>
                  <p:cNvSpPr/>
                  <p:nvPr/>
                </p:nvSpPr>
                <p:spPr>
                  <a:xfrm>
                    <a:off x="3950049" y="1964655"/>
                    <a:ext cx="1262460" cy="32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31" h="12433" extrusionOk="0">
                        <a:moveTo>
                          <a:pt x="2402" y="0"/>
                        </a:moveTo>
                        <a:lnTo>
                          <a:pt x="0" y="882"/>
                        </a:lnTo>
                        <a:lnTo>
                          <a:pt x="23952" y="12432"/>
                        </a:lnTo>
                        <a:lnTo>
                          <a:pt x="47630" y="973"/>
                        </a:lnTo>
                        <a:lnTo>
                          <a:pt x="45260" y="91"/>
                        </a:lnTo>
                        <a:lnTo>
                          <a:pt x="23922" y="10426"/>
                        </a:lnTo>
                        <a:lnTo>
                          <a:pt x="240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" name="Google Shape;2813;p34"/>
                <p:cNvGrpSpPr/>
                <p:nvPr/>
              </p:nvGrpSpPr>
              <p:grpSpPr>
                <a:xfrm>
                  <a:off x="4054768" y="1066400"/>
                  <a:ext cx="1060253" cy="725083"/>
                  <a:chOff x="4054768" y="1066400"/>
                  <a:chExt cx="1060253" cy="725083"/>
                </a:xfrm>
              </p:grpSpPr>
              <p:sp>
                <p:nvSpPr>
                  <p:cNvPr id="13" name="Google Shape;2814;p34"/>
                  <p:cNvSpPr/>
                  <p:nvPr/>
                </p:nvSpPr>
                <p:spPr>
                  <a:xfrm>
                    <a:off x="4054768" y="1066400"/>
                    <a:ext cx="1060253" cy="43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02" h="16262" extrusionOk="0">
                        <a:moveTo>
                          <a:pt x="20153" y="0"/>
                        </a:moveTo>
                        <a:lnTo>
                          <a:pt x="1" y="7174"/>
                        </a:lnTo>
                        <a:lnTo>
                          <a:pt x="19971" y="16262"/>
                        </a:lnTo>
                        <a:lnTo>
                          <a:pt x="40001" y="7174"/>
                        </a:lnTo>
                        <a:lnTo>
                          <a:pt x="20153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2815;p34"/>
                  <p:cNvSpPr/>
                  <p:nvPr/>
                </p:nvSpPr>
                <p:spPr>
                  <a:xfrm>
                    <a:off x="4054768" y="1256515"/>
                    <a:ext cx="530153" cy="484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02" h="18269" extrusionOk="0">
                        <a:moveTo>
                          <a:pt x="1" y="1"/>
                        </a:moveTo>
                        <a:lnTo>
                          <a:pt x="1" y="8572"/>
                        </a:lnTo>
                        <a:lnTo>
                          <a:pt x="20001" y="18268"/>
                        </a:lnTo>
                        <a:lnTo>
                          <a:pt x="19971" y="908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2816;p34"/>
                  <p:cNvSpPr/>
                  <p:nvPr/>
                </p:nvSpPr>
                <p:spPr>
                  <a:xfrm>
                    <a:off x="4583264" y="1255720"/>
                    <a:ext cx="531743" cy="485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2" h="18299" extrusionOk="0">
                        <a:moveTo>
                          <a:pt x="20061" y="0"/>
                        </a:moveTo>
                        <a:lnTo>
                          <a:pt x="31" y="9119"/>
                        </a:lnTo>
                        <a:lnTo>
                          <a:pt x="0" y="18298"/>
                        </a:lnTo>
                        <a:lnTo>
                          <a:pt x="20061" y="8572"/>
                        </a:lnTo>
                        <a:lnTo>
                          <a:pt x="2006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2817;p34"/>
                  <p:cNvSpPr/>
                  <p:nvPr/>
                </p:nvSpPr>
                <p:spPr>
                  <a:xfrm>
                    <a:off x="4126462" y="1548963"/>
                    <a:ext cx="903158" cy="242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75" h="9150" extrusionOk="0">
                        <a:moveTo>
                          <a:pt x="2341" y="0"/>
                        </a:moveTo>
                        <a:lnTo>
                          <a:pt x="1" y="821"/>
                        </a:lnTo>
                        <a:lnTo>
                          <a:pt x="17296" y="9149"/>
                        </a:lnTo>
                        <a:lnTo>
                          <a:pt x="34075" y="1034"/>
                        </a:lnTo>
                        <a:lnTo>
                          <a:pt x="31795" y="183"/>
                        </a:lnTo>
                        <a:lnTo>
                          <a:pt x="17266" y="7204"/>
                        </a:lnTo>
                        <a:lnTo>
                          <a:pt x="234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" name="Groupe 2"/>
              <p:cNvGrpSpPr/>
              <p:nvPr/>
            </p:nvGrpSpPr>
            <p:grpSpPr>
              <a:xfrm>
                <a:off x="5830267" y="1848901"/>
                <a:ext cx="1101609" cy="690289"/>
                <a:chOff x="5686897" y="1711634"/>
                <a:chExt cx="1333877" cy="843932"/>
              </a:xfrm>
            </p:grpSpPr>
            <p:sp>
              <p:nvSpPr>
                <p:cNvPr id="30" name="Google Shape;2816;p34"/>
                <p:cNvSpPr/>
                <p:nvPr/>
              </p:nvSpPr>
              <p:spPr>
                <a:xfrm>
                  <a:off x="6349420" y="1948934"/>
                  <a:ext cx="668972" cy="60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2" h="18299" extrusionOk="0">
                      <a:moveTo>
                        <a:pt x="20061" y="0"/>
                      </a:moveTo>
                      <a:lnTo>
                        <a:pt x="31" y="9119"/>
                      </a:lnTo>
                      <a:lnTo>
                        <a:pt x="0" y="18298"/>
                      </a:lnTo>
                      <a:lnTo>
                        <a:pt x="20061" y="8572"/>
                      </a:lnTo>
                      <a:lnTo>
                        <a:pt x="200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814;p34"/>
                <p:cNvSpPr/>
                <p:nvPr/>
              </p:nvSpPr>
              <p:spPr>
                <a:xfrm>
                  <a:off x="5686897" y="1711634"/>
                  <a:ext cx="1333877" cy="53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2" h="16262" extrusionOk="0">
                      <a:moveTo>
                        <a:pt x="20153" y="0"/>
                      </a:moveTo>
                      <a:lnTo>
                        <a:pt x="1" y="7174"/>
                      </a:lnTo>
                      <a:lnTo>
                        <a:pt x="19971" y="16262"/>
                      </a:lnTo>
                      <a:lnTo>
                        <a:pt x="40001" y="7174"/>
                      </a:lnTo>
                      <a:lnTo>
                        <a:pt x="2015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815;p34"/>
                <p:cNvSpPr/>
                <p:nvPr/>
              </p:nvSpPr>
              <p:spPr>
                <a:xfrm>
                  <a:off x="5696313" y="1936753"/>
                  <a:ext cx="666972" cy="605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" h="18269" extrusionOk="0">
                      <a:moveTo>
                        <a:pt x="1" y="1"/>
                      </a:moveTo>
                      <a:lnTo>
                        <a:pt x="1" y="8572"/>
                      </a:lnTo>
                      <a:lnTo>
                        <a:pt x="20001" y="18268"/>
                      </a:lnTo>
                      <a:lnTo>
                        <a:pt x="19971" y="908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" name="Google Shape;2817;p34"/>
            <p:cNvSpPr/>
            <p:nvPr/>
          </p:nvSpPr>
          <p:spPr>
            <a:xfrm>
              <a:off x="6053742" y="2335205"/>
              <a:ext cx="705504" cy="212451"/>
            </a:xfrm>
            <a:custGeom>
              <a:avLst/>
              <a:gdLst/>
              <a:ahLst/>
              <a:cxnLst/>
              <a:rect l="l" t="t" r="r" b="b"/>
              <a:pathLst>
                <a:path w="34075" h="9150" extrusionOk="0">
                  <a:moveTo>
                    <a:pt x="2341" y="0"/>
                  </a:moveTo>
                  <a:lnTo>
                    <a:pt x="1" y="821"/>
                  </a:lnTo>
                  <a:lnTo>
                    <a:pt x="17296" y="9149"/>
                  </a:lnTo>
                  <a:lnTo>
                    <a:pt x="34075" y="1034"/>
                  </a:lnTo>
                  <a:lnTo>
                    <a:pt x="31795" y="183"/>
                  </a:lnTo>
                  <a:lnTo>
                    <a:pt x="17266" y="7204"/>
                  </a:lnTo>
                  <a:lnTo>
                    <a:pt x="2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379318" y="2580553"/>
            <a:ext cx="5857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Réduire les pannes imprévues</a:t>
            </a:r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Minimiser les opérations défectueuses dans les </a:t>
            </a:r>
          </a:p>
          <a:p>
            <a:pPr lvl="3">
              <a:lnSpc>
                <a:spcPct val="150000"/>
              </a:lnSpc>
            </a:pPr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installations </a:t>
            </a: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bâtiments.</a:t>
            </a:r>
          </a:p>
        </p:txBody>
      </p:sp>
    </p:spTree>
    <p:extLst>
      <p:ext uri="{BB962C8B-B14F-4D97-AF65-F5344CB8AC3E}">
        <p14:creationId xmlns:p14="http://schemas.microsoft.com/office/powerpoint/2010/main" val="27228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6"/>
          <p:cNvGrpSpPr/>
          <p:nvPr/>
        </p:nvGrpSpPr>
        <p:grpSpPr>
          <a:xfrm>
            <a:off x="2154216" y="653722"/>
            <a:ext cx="948309" cy="1171252"/>
            <a:chOff x="357250" y="2073752"/>
            <a:chExt cx="1379431" cy="1936911"/>
          </a:xfrm>
        </p:grpSpPr>
        <p:sp>
          <p:nvSpPr>
            <p:cNvPr id="1768" name="Google Shape;1768;p26"/>
            <p:cNvSpPr/>
            <p:nvPr/>
          </p:nvSpPr>
          <p:spPr>
            <a:xfrm>
              <a:off x="1540693" y="3301870"/>
              <a:ext cx="161751" cy="132046"/>
            </a:xfrm>
            <a:custGeom>
              <a:avLst/>
              <a:gdLst/>
              <a:ahLst/>
              <a:cxnLst/>
              <a:rect l="l" t="t" r="r" b="b"/>
              <a:pathLst>
                <a:path w="2434" h="1987" extrusionOk="0">
                  <a:moveTo>
                    <a:pt x="372" y="1"/>
                  </a:moveTo>
                  <a:cubicBezTo>
                    <a:pt x="255" y="1"/>
                    <a:pt x="131" y="6"/>
                    <a:pt x="0" y="17"/>
                  </a:cubicBezTo>
                  <a:cubicBezTo>
                    <a:pt x="306" y="212"/>
                    <a:pt x="501" y="532"/>
                    <a:pt x="543" y="879"/>
                  </a:cubicBezTo>
                  <a:cubicBezTo>
                    <a:pt x="677" y="1804"/>
                    <a:pt x="1340" y="1986"/>
                    <a:pt x="1843" y="1986"/>
                  </a:cubicBezTo>
                  <a:cubicBezTo>
                    <a:pt x="2172" y="1986"/>
                    <a:pt x="2434" y="1908"/>
                    <a:pt x="2434" y="1908"/>
                  </a:cubicBezTo>
                  <a:cubicBezTo>
                    <a:pt x="2183" y="1171"/>
                    <a:pt x="1113" y="532"/>
                    <a:pt x="862" y="532"/>
                  </a:cubicBezTo>
                  <a:cubicBezTo>
                    <a:pt x="862" y="532"/>
                    <a:pt x="878" y="530"/>
                    <a:pt x="907" y="530"/>
                  </a:cubicBezTo>
                  <a:cubicBezTo>
                    <a:pt x="1042" y="530"/>
                    <a:pt x="1462" y="567"/>
                    <a:pt x="1919" y="990"/>
                  </a:cubicBezTo>
                  <a:cubicBezTo>
                    <a:pt x="2114" y="1185"/>
                    <a:pt x="2281" y="1408"/>
                    <a:pt x="2420" y="1644"/>
                  </a:cubicBezTo>
                  <a:cubicBezTo>
                    <a:pt x="2420" y="1644"/>
                    <a:pt x="2432" y="1"/>
                    <a:pt x="372" y="1"/>
                  </a:cubicBezTo>
                  <a:close/>
                </a:path>
              </a:pathLst>
            </a:custGeom>
            <a:solidFill>
              <a:srgbClr val="88B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26"/>
            <p:cNvGrpSpPr/>
            <p:nvPr/>
          </p:nvGrpSpPr>
          <p:grpSpPr>
            <a:xfrm>
              <a:off x="357250" y="2073752"/>
              <a:ext cx="800999" cy="1835810"/>
              <a:chOff x="1310875" y="2176202"/>
              <a:chExt cx="800999" cy="183581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1310875" y="2410483"/>
                <a:ext cx="400499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789" extrusionOk="0">
                    <a:moveTo>
                      <a:pt x="1" y="0"/>
                    </a:moveTo>
                    <a:lnTo>
                      <a:pt x="1" y="8371"/>
                    </a:lnTo>
                    <a:lnTo>
                      <a:pt x="2448" y="9789"/>
                    </a:lnTo>
                    <a:lnTo>
                      <a:pt x="2448" y="14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1711211" y="2410483"/>
                <a:ext cx="400663" cy="16015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9789" extrusionOk="0">
                    <a:moveTo>
                      <a:pt x="2142" y="487"/>
                    </a:moveTo>
                    <a:lnTo>
                      <a:pt x="2142" y="8246"/>
                    </a:lnTo>
                    <a:lnTo>
                      <a:pt x="1391" y="8690"/>
                    </a:lnTo>
                    <a:lnTo>
                      <a:pt x="1391" y="918"/>
                    </a:lnTo>
                    <a:lnTo>
                      <a:pt x="2142" y="487"/>
                    </a:lnTo>
                    <a:close/>
                    <a:moveTo>
                      <a:pt x="1058" y="1113"/>
                    </a:moveTo>
                    <a:lnTo>
                      <a:pt x="1058" y="8871"/>
                    </a:lnTo>
                    <a:lnTo>
                      <a:pt x="307" y="9302"/>
                    </a:lnTo>
                    <a:lnTo>
                      <a:pt x="307" y="1544"/>
                    </a:lnTo>
                    <a:lnTo>
                      <a:pt x="1058" y="1113"/>
                    </a:lnTo>
                    <a:close/>
                    <a:moveTo>
                      <a:pt x="2448" y="0"/>
                    </a:moveTo>
                    <a:lnTo>
                      <a:pt x="1" y="1418"/>
                    </a:lnTo>
                    <a:lnTo>
                      <a:pt x="1" y="9789"/>
                    </a:lnTo>
                    <a:lnTo>
                      <a:pt x="2448" y="8371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1938783" y="2489995"/>
                <a:ext cx="123029" cy="13423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205" extrusionOk="0">
                    <a:moveTo>
                      <a:pt x="751" y="1"/>
                    </a:moveTo>
                    <a:lnTo>
                      <a:pt x="0" y="432"/>
                    </a:lnTo>
                    <a:lnTo>
                      <a:pt x="0" y="8204"/>
                    </a:lnTo>
                    <a:lnTo>
                      <a:pt x="751" y="7760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6"/>
              <p:cNvSpPr/>
              <p:nvPr/>
            </p:nvSpPr>
            <p:spPr>
              <a:xfrm>
                <a:off x="1761274" y="2592411"/>
                <a:ext cx="123029" cy="13400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8191" extrusionOk="0">
                    <a:moveTo>
                      <a:pt x="752" y="1"/>
                    </a:moveTo>
                    <a:lnTo>
                      <a:pt x="1" y="432"/>
                    </a:lnTo>
                    <a:lnTo>
                      <a:pt x="1" y="8190"/>
                    </a:lnTo>
                    <a:lnTo>
                      <a:pt x="752" y="7759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1310875" y="2176202"/>
                <a:ext cx="800998" cy="466438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51" extrusionOk="0">
                    <a:moveTo>
                      <a:pt x="2448" y="0"/>
                    </a:moveTo>
                    <a:lnTo>
                      <a:pt x="1" y="1432"/>
                    </a:lnTo>
                    <a:lnTo>
                      <a:pt x="2448" y="2850"/>
                    </a:lnTo>
                    <a:lnTo>
                      <a:pt x="4895" y="1432"/>
                    </a:lnTo>
                    <a:lnTo>
                      <a:pt x="2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966578" y="2684062"/>
              <a:ext cx="770103" cy="1326601"/>
              <a:chOff x="1920203" y="2786512"/>
              <a:chExt cx="770103" cy="1326601"/>
            </a:xfrm>
          </p:grpSpPr>
          <p:grpSp>
            <p:nvGrpSpPr>
              <p:cNvPr id="1776" name="Google Shape;1776;p26"/>
              <p:cNvGrpSpPr/>
              <p:nvPr/>
            </p:nvGrpSpPr>
            <p:grpSpPr>
              <a:xfrm>
                <a:off x="1920203" y="2786512"/>
                <a:ext cx="770103" cy="1326601"/>
                <a:chOff x="2393300" y="3739875"/>
                <a:chExt cx="200600" cy="345550"/>
              </a:xfrm>
            </p:grpSpPr>
            <p:sp>
              <p:nvSpPr>
                <p:cNvPr id="1777" name="Google Shape;1777;p26"/>
                <p:cNvSpPr/>
                <p:nvPr/>
              </p:nvSpPr>
              <p:spPr>
                <a:xfrm>
                  <a:off x="2432225" y="3910550"/>
                  <a:ext cx="22625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3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6"/>
                <p:cNvSpPr/>
                <p:nvPr/>
              </p:nvSpPr>
              <p:spPr>
                <a:xfrm>
                  <a:off x="2493750" y="3797925"/>
                  <a:ext cx="100150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11500" extrusionOk="0">
                      <a:moveTo>
                        <a:pt x="3560" y="1016"/>
                      </a:moveTo>
                      <a:lnTo>
                        <a:pt x="3560" y="2059"/>
                      </a:lnTo>
                      <a:lnTo>
                        <a:pt x="2657" y="2573"/>
                      </a:lnTo>
                      <a:lnTo>
                        <a:pt x="2657" y="1530"/>
                      </a:lnTo>
                      <a:lnTo>
                        <a:pt x="3560" y="1016"/>
                      </a:lnTo>
                      <a:close/>
                      <a:moveTo>
                        <a:pt x="2462" y="1655"/>
                      </a:moveTo>
                      <a:lnTo>
                        <a:pt x="2462" y="2698"/>
                      </a:lnTo>
                      <a:lnTo>
                        <a:pt x="1558" y="3213"/>
                      </a:lnTo>
                      <a:lnTo>
                        <a:pt x="1558" y="2170"/>
                      </a:lnTo>
                      <a:lnTo>
                        <a:pt x="2462" y="1655"/>
                      </a:lnTo>
                      <a:close/>
                      <a:moveTo>
                        <a:pt x="1350" y="2295"/>
                      </a:moveTo>
                      <a:lnTo>
                        <a:pt x="1350" y="3338"/>
                      </a:lnTo>
                      <a:lnTo>
                        <a:pt x="446" y="3852"/>
                      </a:lnTo>
                      <a:lnTo>
                        <a:pt x="446" y="2810"/>
                      </a:lnTo>
                      <a:lnTo>
                        <a:pt x="1350" y="2295"/>
                      </a:lnTo>
                      <a:close/>
                      <a:moveTo>
                        <a:pt x="3560" y="2434"/>
                      </a:moveTo>
                      <a:lnTo>
                        <a:pt x="3560" y="3477"/>
                      </a:lnTo>
                      <a:lnTo>
                        <a:pt x="2657" y="4005"/>
                      </a:lnTo>
                      <a:lnTo>
                        <a:pt x="2657" y="2962"/>
                      </a:lnTo>
                      <a:lnTo>
                        <a:pt x="3560" y="2434"/>
                      </a:lnTo>
                      <a:close/>
                      <a:moveTo>
                        <a:pt x="2462" y="3074"/>
                      </a:moveTo>
                      <a:lnTo>
                        <a:pt x="2462" y="4117"/>
                      </a:lnTo>
                      <a:lnTo>
                        <a:pt x="1558" y="4645"/>
                      </a:lnTo>
                      <a:lnTo>
                        <a:pt x="1558" y="3602"/>
                      </a:lnTo>
                      <a:lnTo>
                        <a:pt x="2462" y="3074"/>
                      </a:lnTo>
                      <a:close/>
                      <a:moveTo>
                        <a:pt x="1350" y="3713"/>
                      </a:moveTo>
                      <a:lnTo>
                        <a:pt x="1350" y="4756"/>
                      </a:lnTo>
                      <a:lnTo>
                        <a:pt x="446" y="5285"/>
                      </a:lnTo>
                      <a:lnTo>
                        <a:pt x="446" y="4242"/>
                      </a:lnTo>
                      <a:lnTo>
                        <a:pt x="1350" y="3713"/>
                      </a:lnTo>
                      <a:close/>
                      <a:moveTo>
                        <a:pt x="3560" y="3866"/>
                      </a:moveTo>
                      <a:lnTo>
                        <a:pt x="3560" y="4909"/>
                      </a:lnTo>
                      <a:lnTo>
                        <a:pt x="2657" y="5424"/>
                      </a:lnTo>
                      <a:lnTo>
                        <a:pt x="2657" y="4381"/>
                      </a:lnTo>
                      <a:lnTo>
                        <a:pt x="3560" y="3866"/>
                      </a:lnTo>
                      <a:close/>
                      <a:moveTo>
                        <a:pt x="2462" y="4506"/>
                      </a:moveTo>
                      <a:lnTo>
                        <a:pt x="2462" y="5549"/>
                      </a:lnTo>
                      <a:lnTo>
                        <a:pt x="1558" y="6063"/>
                      </a:lnTo>
                      <a:lnTo>
                        <a:pt x="1558" y="5020"/>
                      </a:lnTo>
                      <a:lnTo>
                        <a:pt x="2462" y="4506"/>
                      </a:lnTo>
                      <a:close/>
                      <a:moveTo>
                        <a:pt x="1350" y="5145"/>
                      </a:moveTo>
                      <a:lnTo>
                        <a:pt x="1350" y="6188"/>
                      </a:lnTo>
                      <a:lnTo>
                        <a:pt x="446" y="6703"/>
                      </a:lnTo>
                      <a:lnTo>
                        <a:pt x="446" y="5660"/>
                      </a:lnTo>
                      <a:lnTo>
                        <a:pt x="1350" y="5145"/>
                      </a:lnTo>
                      <a:close/>
                      <a:moveTo>
                        <a:pt x="3560" y="5298"/>
                      </a:moveTo>
                      <a:lnTo>
                        <a:pt x="3560" y="6341"/>
                      </a:lnTo>
                      <a:lnTo>
                        <a:pt x="2657" y="6856"/>
                      </a:lnTo>
                      <a:lnTo>
                        <a:pt x="2657" y="5813"/>
                      </a:lnTo>
                      <a:lnTo>
                        <a:pt x="3560" y="5298"/>
                      </a:lnTo>
                      <a:close/>
                      <a:moveTo>
                        <a:pt x="2462" y="5924"/>
                      </a:moveTo>
                      <a:lnTo>
                        <a:pt x="2462" y="6967"/>
                      </a:lnTo>
                      <a:lnTo>
                        <a:pt x="1558" y="7495"/>
                      </a:lnTo>
                      <a:lnTo>
                        <a:pt x="1558" y="6452"/>
                      </a:lnTo>
                      <a:lnTo>
                        <a:pt x="2462" y="5924"/>
                      </a:lnTo>
                      <a:close/>
                      <a:moveTo>
                        <a:pt x="1350" y="6564"/>
                      </a:moveTo>
                      <a:lnTo>
                        <a:pt x="1350" y="7607"/>
                      </a:lnTo>
                      <a:lnTo>
                        <a:pt x="446" y="8135"/>
                      </a:lnTo>
                      <a:lnTo>
                        <a:pt x="446" y="7092"/>
                      </a:lnTo>
                      <a:lnTo>
                        <a:pt x="1350" y="6564"/>
                      </a:lnTo>
                      <a:close/>
                      <a:moveTo>
                        <a:pt x="4005" y="1"/>
                      </a:moveTo>
                      <a:lnTo>
                        <a:pt x="1" y="2323"/>
                      </a:lnTo>
                      <a:lnTo>
                        <a:pt x="1" y="11500"/>
                      </a:lnTo>
                      <a:lnTo>
                        <a:pt x="1447" y="10652"/>
                      </a:lnTo>
                      <a:lnTo>
                        <a:pt x="1447" y="8663"/>
                      </a:lnTo>
                      <a:lnTo>
                        <a:pt x="2559" y="8024"/>
                      </a:lnTo>
                      <a:lnTo>
                        <a:pt x="2559" y="10012"/>
                      </a:lnTo>
                      <a:lnTo>
                        <a:pt x="4005" y="9178"/>
                      </a:lnTo>
                      <a:lnTo>
                        <a:pt x="40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6"/>
                <p:cNvSpPr/>
                <p:nvPr/>
              </p:nvSpPr>
              <p:spPr>
                <a:xfrm>
                  <a:off x="2560150" y="39303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6"/>
                <p:cNvSpPr/>
                <p:nvPr/>
              </p:nvSpPr>
              <p:spPr>
                <a:xfrm>
                  <a:off x="2560150" y="3894575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4" y="0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6"/>
                <p:cNvSpPr/>
                <p:nvPr/>
              </p:nvSpPr>
              <p:spPr>
                <a:xfrm>
                  <a:off x="2560150" y="3858775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4" y="0"/>
                      </a:moveTo>
                      <a:lnTo>
                        <a:pt x="1" y="528"/>
                      </a:lnTo>
                      <a:lnTo>
                        <a:pt x="1" y="1571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6"/>
                <p:cNvSpPr/>
                <p:nvPr/>
              </p:nvSpPr>
              <p:spPr>
                <a:xfrm>
                  <a:off x="2560150" y="3823300"/>
                  <a:ext cx="22625" cy="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9" extrusionOk="0">
                      <a:moveTo>
                        <a:pt x="904" y="1"/>
                      </a:moveTo>
                      <a:lnTo>
                        <a:pt x="1" y="515"/>
                      </a:lnTo>
                      <a:lnTo>
                        <a:pt x="1" y="1558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6"/>
                <p:cNvSpPr/>
                <p:nvPr/>
              </p:nvSpPr>
              <p:spPr>
                <a:xfrm>
                  <a:off x="2532700" y="3946375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4"/>
                      </a:lnTo>
                      <a:lnTo>
                        <a:pt x="0" y="1557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6"/>
                <p:cNvSpPr/>
                <p:nvPr/>
              </p:nvSpPr>
              <p:spPr>
                <a:xfrm>
                  <a:off x="2532700" y="3910550"/>
                  <a:ext cx="226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3" extrusionOk="0">
                      <a:moveTo>
                        <a:pt x="904" y="1"/>
                      </a:moveTo>
                      <a:lnTo>
                        <a:pt x="0" y="515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6"/>
                <p:cNvSpPr/>
                <p:nvPr/>
              </p:nvSpPr>
              <p:spPr>
                <a:xfrm>
                  <a:off x="2532700" y="3874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904" y="1"/>
                      </a:moveTo>
                      <a:lnTo>
                        <a:pt x="0" y="529"/>
                      </a:lnTo>
                      <a:lnTo>
                        <a:pt x="0" y="1572"/>
                      </a:lnTo>
                      <a:lnTo>
                        <a:pt x="904" y="1044"/>
                      </a:lnTo>
                      <a:lnTo>
                        <a:pt x="9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6"/>
                <p:cNvSpPr/>
                <p:nvPr/>
              </p:nvSpPr>
              <p:spPr>
                <a:xfrm>
                  <a:off x="2532700" y="3839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904" y="0"/>
                      </a:moveTo>
                      <a:lnTo>
                        <a:pt x="0" y="515"/>
                      </a:lnTo>
                      <a:lnTo>
                        <a:pt x="0" y="1558"/>
                      </a:lnTo>
                      <a:lnTo>
                        <a:pt x="904" y="1043"/>
                      </a:lnTo>
                      <a:lnTo>
                        <a:pt x="9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6"/>
                <p:cNvSpPr/>
                <p:nvPr/>
              </p:nvSpPr>
              <p:spPr>
                <a:xfrm>
                  <a:off x="2504875" y="39265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6"/>
                <p:cNvSpPr/>
                <p:nvPr/>
              </p:nvSpPr>
              <p:spPr>
                <a:xfrm>
                  <a:off x="2504875" y="3890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905" y="0"/>
                      </a:moveTo>
                      <a:lnTo>
                        <a:pt x="1" y="529"/>
                      </a:lnTo>
                      <a:lnTo>
                        <a:pt x="1" y="1572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6"/>
                <p:cNvSpPr/>
                <p:nvPr/>
              </p:nvSpPr>
              <p:spPr>
                <a:xfrm>
                  <a:off x="2504875" y="3855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905" y="0"/>
                      </a:moveTo>
                      <a:lnTo>
                        <a:pt x="1" y="515"/>
                      </a:lnTo>
                      <a:lnTo>
                        <a:pt x="1" y="1557"/>
                      </a:lnTo>
                      <a:lnTo>
                        <a:pt x="905" y="1043"/>
                      </a:lnTo>
                      <a:lnTo>
                        <a:pt x="9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6"/>
                <p:cNvSpPr/>
                <p:nvPr/>
              </p:nvSpPr>
              <p:spPr>
                <a:xfrm>
                  <a:off x="2393300" y="3797925"/>
                  <a:ext cx="100475" cy="2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11500" extrusionOk="0">
                      <a:moveTo>
                        <a:pt x="445" y="1016"/>
                      </a:moveTo>
                      <a:lnTo>
                        <a:pt x="1349" y="1530"/>
                      </a:lnTo>
                      <a:lnTo>
                        <a:pt x="1349" y="2573"/>
                      </a:lnTo>
                      <a:lnTo>
                        <a:pt x="445" y="2059"/>
                      </a:lnTo>
                      <a:lnTo>
                        <a:pt x="445" y="1016"/>
                      </a:lnTo>
                      <a:close/>
                      <a:moveTo>
                        <a:pt x="1558" y="1655"/>
                      </a:moveTo>
                      <a:lnTo>
                        <a:pt x="2462" y="2170"/>
                      </a:lnTo>
                      <a:lnTo>
                        <a:pt x="2462" y="3213"/>
                      </a:lnTo>
                      <a:lnTo>
                        <a:pt x="1558" y="2698"/>
                      </a:lnTo>
                      <a:lnTo>
                        <a:pt x="1558" y="1655"/>
                      </a:lnTo>
                      <a:close/>
                      <a:moveTo>
                        <a:pt x="2670" y="2295"/>
                      </a:moveTo>
                      <a:lnTo>
                        <a:pt x="3574" y="2810"/>
                      </a:lnTo>
                      <a:lnTo>
                        <a:pt x="3574" y="3852"/>
                      </a:lnTo>
                      <a:lnTo>
                        <a:pt x="2670" y="3338"/>
                      </a:lnTo>
                      <a:lnTo>
                        <a:pt x="2670" y="2295"/>
                      </a:lnTo>
                      <a:close/>
                      <a:moveTo>
                        <a:pt x="445" y="2434"/>
                      </a:moveTo>
                      <a:lnTo>
                        <a:pt x="1349" y="2962"/>
                      </a:lnTo>
                      <a:lnTo>
                        <a:pt x="1349" y="4005"/>
                      </a:lnTo>
                      <a:lnTo>
                        <a:pt x="445" y="3477"/>
                      </a:lnTo>
                      <a:lnTo>
                        <a:pt x="445" y="2434"/>
                      </a:lnTo>
                      <a:close/>
                      <a:moveTo>
                        <a:pt x="1558" y="3074"/>
                      </a:moveTo>
                      <a:lnTo>
                        <a:pt x="2462" y="3602"/>
                      </a:lnTo>
                      <a:lnTo>
                        <a:pt x="2462" y="4645"/>
                      </a:lnTo>
                      <a:lnTo>
                        <a:pt x="1558" y="4117"/>
                      </a:lnTo>
                      <a:lnTo>
                        <a:pt x="1558" y="3074"/>
                      </a:lnTo>
                      <a:close/>
                      <a:moveTo>
                        <a:pt x="2670" y="3713"/>
                      </a:moveTo>
                      <a:lnTo>
                        <a:pt x="3574" y="4242"/>
                      </a:lnTo>
                      <a:lnTo>
                        <a:pt x="3574" y="5285"/>
                      </a:lnTo>
                      <a:lnTo>
                        <a:pt x="2670" y="4756"/>
                      </a:lnTo>
                      <a:lnTo>
                        <a:pt x="2670" y="3713"/>
                      </a:lnTo>
                      <a:close/>
                      <a:moveTo>
                        <a:pt x="445" y="3866"/>
                      </a:moveTo>
                      <a:lnTo>
                        <a:pt x="1349" y="4381"/>
                      </a:lnTo>
                      <a:lnTo>
                        <a:pt x="1349" y="5424"/>
                      </a:lnTo>
                      <a:lnTo>
                        <a:pt x="445" y="4909"/>
                      </a:lnTo>
                      <a:lnTo>
                        <a:pt x="445" y="3866"/>
                      </a:lnTo>
                      <a:close/>
                      <a:moveTo>
                        <a:pt x="1558" y="4506"/>
                      </a:moveTo>
                      <a:lnTo>
                        <a:pt x="2462" y="5034"/>
                      </a:lnTo>
                      <a:lnTo>
                        <a:pt x="2462" y="6077"/>
                      </a:lnTo>
                      <a:lnTo>
                        <a:pt x="1558" y="5549"/>
                      </a:lnTo>
                      <a:lnTo>
                        <a:pt x="1558" y="4506"/>
                      </a:lnTo>
                      <a:close/>
                      <a:moveTo>
                        <a:pt x="2670" y="5145"/>
                      </a:moveTo>
                      <a:lnTo>
                        <a:pt x="3574" y="5674"/>
                      </a:lnTo>
                      <a:lnTo>
                        <a:pt x="3574" y="6717"/>
                      </a:lnTo>
                      <a:lnTo>
                        <a:pt x="2670" y="6188"/>
                      </a:lnTo>
                      <a:lnTo>
                        <a:pt x="2670" y="5145"/>
                      </a:lnTo>
                      <a:close/>
                      <a:moveTo>
                        <a:pt x="445" y="5285"/>
                      </a:moveTo>
                      <a:lnTo>
                        <a:pt x="1349" y="5813"/>
                      </a:lnTo>
                      <a:lnTo>
                        <a:pt x="1349" y="6856"/>
                      </a:lnTo>
                      <a:lnTo>
                        <a:pt x="445" y="6327"/>
                      </a:lnTo>
                      <a:lnTo>
                        <a:pt x="445" y="5285"/>
                      </a:lnTo>
                      <a:close/>
                      <a:moveTo>
                        <a:pt x="1558" y="5938"/>
                      </a:moveTo>
                      <a:lnTo>
                        <a:pt x="2462" y="6452"/>
                      </a:lnTo>
                      <a:lnTo>
                        <a:pt x="2462" y="7495"/>
                      </a:lnTo>
                      <a:lnTo>
                        <a:pt x="1558" y="6981"/>
                      </a:lnTo>
                      <a:lnTo>
                        <a:pt x="1558" y="5938"/>
                      </a:lnTo>
                      <a:close/>
                      <a:moveTo>
                        <a:pt x="2670" y="6578"/>
                      </a:moveTo>
                      <a:lnTo>
                        <a:pt x="3574" y="7092"/>
                      </a:lnTo>
                      <a:lnTo>
                        <a:pt x="3574" y="8135"/>
                      </a:lnTo>
                      <a:lnTo>
                        <a:pt x="2670" y="7620"/>
                      </a:lnTo>
                      <a:lnTo>
                        <a:pt x="2670" y="6578"/>
                      </a:lnTo>
                      <a:close/>
                      <a:moveTo>
                        <a:pt x="0" y="1"/>
                      </a:moveTo>
                      <a:lnTo>
                        <a:pt x="0" y="9178"/>
                      </a:lnTo>
                      <a:lnTo>
                        <a:pt x="4019" y="11500"/>
                      </a:lnTo>
                      <a:lnTo>
                        <a:pt x="4019" y="232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6"/>
                <p:cNvSpPr/>
                <p:nvPr/>
              </p:nvSpPr>
              <p:spPr>
                <a:xfrm>
                  <a:off x="2460050" y="3890750"/>
                  <a:ext cx="226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72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72"/>
                      </a:lnTo>
                      <a:lnTo>
                        <a:pt x="904" y="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6"/>
                <p:cNvSpPr/>
                <p:nvPr/>
              </p:nvSpPr>
              <p:spPr>
                <a:xfrm>
                  <a:off x="2460050" y="3855300"/>
                  <a:ext cx="22600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1558" extrusionOk="0">
                      <a:moveTo>
                        <a:pt x="0" y="0"/>
                      </a:moveTo>
                      <a:lnTo>
                        <a:pt x="0" y="1043"/>
                      </a:lnTo>
                      <a:lnTo>
                        <a:pt x="904" y="1557"/>
                      </a:lnTo>
                      <a:lnTo>
                        <a:pt x="904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6"/>
                <p:cNvSpPr/>
                <p:nvPr/>
              </p:nvSpPr>
              <p:spPr>
                <a:xfrm>
                  <a:off x="2432225" y="3874750"/>
                  <a:ext cx="22625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72" extrusionOk="0">
                      <a:moveTo>
                        <a:pt x="1" y="1"/>
                      </a:moveTo>
                      <a:lnTo>
                        <a:pt x="1" y="1044"/>
                      </a:lnTo>
                      <a:lnTo>
                        <a:pt x="905" y="1572"/>
                      </a:lnTo>
                      <a:lnTo>
                        <a:pt x="905" y="52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6"/>
                <p:cNvSpPr/>
                <p:nvPr/>
              </p:nvSpPr>
              <p:spPr>
                <a:xfrm>
                  <a:off x="2432225" y="3839300"/>
                  <a:ext cx="2262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1558" extrusionOk="0">
                      <a:moveTo>
                        <a:pt x="1" y="0"/>
                      </a:moveTo>
                      <a:lnTo>
                        <a:pt x="1" y="1043"/>
                      </a:lnTo>
                      <a:lnTo>
                        <a:pt x="905" y="1558"/>
                      </a:lnTo>
                      <a:lnTo>
                        <a:pt x="905" y="51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6"/>
                <p:cNvSpPr/>
                <p:nvPr/>
              </p:nvSpPr>
              <p:spPr>
                <a:xfrm>
                  <a:off x="2393300" y="3739875"/>
                  <a:ext cx="200600" cy="11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4" h="4645" extrusionOk="0">
                      <a:moveTo>
                        <a:pt x="4019" y="1"/>
                      </a:moveTo>
                      <a:lnTo>
                        <a:pt x="0" y="2323"/>
                      </a:lnTo>
                      <a:lnTo>
                        <a:pt x="4019" y="4645"/>
                      </a:lnTo>
                      <a:lnTo>
                        <a:pt x="8023" y="2323"/>
                      </a:lnTo>
                      <a:lnTo>
                        <a:pt x="40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26"/>
              <p:cNvSpPr/>
              <p:nvPr/>
            </p:nvSpPr>
            <p:spPr>
              <a:xfrm>
                <a:off x="2069856" y="3579799"/>
                <a:ext cx="86761" cy="150877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572" extrusionOk="0">
                    <a:moveTo>
                      <a:pt x="0" y="0"/>
                    </a:moveTo>
                    <a:lnTo>
                      <a:pt x="0" y="1043"/>
                    </a:lnTo>
                    <a:lnTo>
                      <a:pt x="904" y="1572"/>
                    </a:lnTo>
                    <a:lnTo>
                      <a:pt x="904" y="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26"/>
          <p:cNvGrpSpPr/>
          <p:nvPr/>
        </p:nvGrpSpPr>
        <p:grpSpPr>
          <a:xfrm>
            <a:off x="3161188" y="1460153"/>
            <a:ext cx="1083881" cy="947180"/>
            <a:chOff x="3154083" y="1469629"/>
            <a:chExt cx="1083881" cy="947180"/>
          </a:xfrm>
        </p:grpSpPr>
        <p:sp>
          <p:nvSpPr>
            <p:cNvPr id="1799" name="Google Shape;1799;p26"/>
            <p:cNvSpPr/>
            <p:nvPr/>
          </p:nvSpPr>
          <p:spPr>
            <a:xfrm>
              <a:off x="3373052" y="1551830"/>
              <a:ext cx="864912" cy="864978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12181" y="1"/>
                  </a:moveTo>
                  <a:lnTo>
                    <a:pt x="12167" y="15"/>
                  </a:lnTo>
                  <a:cubicBezTo>
                    <a:pt x="6466" y="1975"/>
                    <a:pt x="1975" y="6466"/>
                    <a:pt x="0" y="12181"/>
                  </a:cubicBezTo>
                  <a:lnTo>
                    <a:pt x="2434" y="13015"/>
                  </a:lnTo>
                  <a:cubicBezTo>
                    <a:pt x="4144" y="8052"/>
                    <a:pt x="8051" y="4144"/>
                    <a:pt x="13015" y="2434"/>
                  </a:cubicBezTo>
                  <a:lnTo>
                    <a:pt x="121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187311" y="1489034"/>
              <a:ext cx="665347" cy="278181"/>
            </a:xfrm>
            <a:custGeom>
              <a:avLst/>
              <a:gdLst/>
              <a:ahLst/>
              <a:cxnLst/>
              <a:rect l="l" t="t" r="r" b="b"/>
              <a:pathLst>
                <a:path w="10012" h="4186" extrusionOk="0">
                  <a:moveTo>
                    <a:pt x="1" y="1"/>
                  </a:moveTo>
                  <a:lnTo>
                    <a:pt x="1" y="390"/>
                  </a:lnTo>
                  <a:lnTo>
                    <a:pt x="3129" y="390"/>
                  </a:lnTo>
                  <a:cubicBezTo>
                    <a:pt x="3741" y="390"/>
                    <a:pt x="4228" y="890"/>
                    <a:pt x="4241" y="1502"/>
                  </a:cubicBezTo>
                  <a:lnTo>
                    <a:pt x="4241" y="2698"/>
                  </a:lnTo>
                  <a:cubicBezTo>
                    <a:pt x="4241" y="3518"/>
                    <a:pt x="4909" y="4186"/>
                    <a:pt x="5729" y="4186"/>
                  </a:cubicBezTo>
                  <a:lnTo>
                    <a:pt x="10012" y="4186"/>
                  </a:lnTo>
                  <a:lnTo>
                    <a:pt x="10012" y="3796"/>
                  </a:lnTo>
                  <a:lnTo>
                    <a:pt x="5729" y="3796"/>
                  </a:lnTo>
                  <a:cubicBezTo>
                    <a:pt x="5721" y="3797"/>
                    <a:pt x="5713" y="3797"/>
                    <a:pt x="5704" y="3797"/>
                  </a:cubicBezTo>
                  <a:cubicBezTo>
                    <a:pt x="5104" y="3797"/>
                    <a:pt x="4617" y="3301"/>
                    <a:pt x="4617" y="2698"/>
                  </a:cubicBezTo>
                  <a:lnTo>
                    <a:pt x="4617" y="1502"/>
                  </a:lnTo>
                  <a:cubicBezTo>
                    <a:pt x="4617" y="668"/>
                    <a:pt x="3949" y="1"/>
                    <a:pt x="3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154083" y="1469629"/>
              <a:ext cx="64727" cy="64727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23" y="1"/>
                    <a:pt x="0" y="223"/>
                    <a:pt x="0" y="487"/>
                  </a:cubicBezTo>
                  <a:cubicBezTo>
                    <a:pt x="0" y="751"/>
                    <a:pt x="223" y="974"/>
                    <a:pt x="487" y="974"/>
                  </a:cubicBezTo>
                  <a:cubicBezTo>
                    <a:pt x="765" y="974"/>
                    <a:pt x="973" y="751"/>
                    <a:pt x="973" y="487"/>
                  </a:cubicBezTo>
                  <a:cubicBezTo>
                    <a:pt x="973" y="223"/>
                    <a:pt x="76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6"/>
          <p:cNvGrpSpPr/>
          <p:nvPr/>
        </p:nvGrpSpPr>
        <p:grpSpPr>
          <a:xfrm>
            <a:off x="2824639" y="2524621"/>
            <a:ext cx="938876" cy="1108868"/>
            <a:chOff x="2814964" y="2534096"/>
            <a:chExt cx="938876" cy="1108868"/>
          </a:xfrm>
        </p:grpSpPr>
        <p:sp>
          <p:nvSpPr>
            <p:cNvPr id="1807" name="Google Shape;1807;p26"/>
            <p:cNvSpPr/>
            <p:nvPr/>
          </p:nvSpPr>
          <p:spPr>
            <a:xfrm>
              <a:off x="3249247" y="2534096"/>
              <a:ext cx="504593" cy="1108868"/>
            </a:xfrm>
            <a:custGeom>
              <a:avLst/>
              <a:gdLst/>
              <a:ahLst/>
              <a:cxnLst/>
              <a:rect l="l" t="t" r="r" b="b"/>
              <a:pathLst>
                <a:path w="7593" h="16686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0" y="5951"/>
                    <a:pt x="1655" y="12125"/>
                    <a:pt x="5659" y="16686"/>
                  </a:cubicBezTo>
                  <a:lnTo>
                    <a:pt x="7592" y="15003"/>
                  </a:lnTo>
                  <a:cubicBezTo>
                    <a:pt x="4116" y="11040"/>
                    <a:pt x="2670" y="5673"/>
                    <a:pt x="3699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2850052" y="2752485"/>
              <a:ext cx="533235" cy="198767"/>
            </a:xfrm>
            <a:custGeom>
              <a:avLst/>
              <a:gdLst/>
              <a:ahLst/>
              <a:cxnLst/>
              <a:rect l="l" t="t" r="r" b="b"/>
              <a:pathLst>
                <a:path w="8024" h="2991" extrusionOk="0">
                  <a:moveTo>
                    <a:pt x="1" y="1"/>
                  </a:moveTo>
                  <a:lnTo>
                    <a:pt x="1" y="376"/>
                  </a:lnTo>
                  <a:lnTo>
                    <a:pt x="3143" y="376"/>
                  </a:lnTo>
                  <a:cubicBezTo>
                    <a:pt x="3755" y="376"/>
                    <a:pt x="4255" y="877"/>
                    <a:pt x="4255" y="1489"/>
                  </a:cubicBezTo>
                  <a:cubicBezTo>
                    <a:pt x="4255" y="2323"/>
                    <a:pt x="4923" y="2990"/>
                    <a:pt x="5757" y="2990"/>
                  </a:cubicBezTo>
                  <a:lnTo>
                    <a:pt x="8023" y="2990"/>
                  </a:lnTo>
                  <a:lnTo>
                    <a:pt x="8023" y="2601"/>
                  </a:lnTo>
                  <a:lnTo>
                    <a:pt x="5757" y="2601"/>
                  </a:lnTo>
                  <a:cubicBezTo>
                    <a:pt x="5131" y="2601"/>
                    <a:pt x="4645" y="2114"/>
                    <a:pt x="4645" y="1489"/>
                  </a:cubicBezTo>
                  <a:cubicBezTo>
                    <a:pt x="4645" y="668"/>
                    <a:pt x="3963" y="1"/>
                    <a:pt x="3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2814964" y="2733080"/>
              <a:ext cx="74895" cy="64262"/>
            </a:xfrm>
            <a:custGeom>
              <a:avLst/>
              <a:gdLst/>
              <a:ahLst/>
              <a:cxnLst/>
              <a:rect l="l" t="t" r="r" b="b"/>
              <a:pathLst>
                <a:path w="1127" h="967" extrusionOk="0">
                  <a:moveTo>
                    <a:pt x="640" y="1"/>
                  </a:moveTo>
                  <a:cubicBezTo>
                    <a:pt x="209" y="1"/>
                    <a:pt x="0" y="515"/>
                    <a:pt x="306" y="821"/>
                  </a:cubicBezTo>
                  <a:cubicBezTo>
                    <a:pt x="406" y="921"/>
                    <a:pt x="529" y="966"/>
                    <a:pt x="649" y="966"/>
                  </a:cubicBezTo>
                  <a:cubicBezTo>
                    <a:pt x="894" y="966"/>
                    <a:pt x="1126" y="777"/>
                    <a:pt x="1126" y="488"/>
                  </a:cubicBezTo>
                  <a:cubicBezTo>
                    <a:pt x="1126" y="209"/>
                    <a:pt x="918" y="1"/>
                    <a:pt x="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6"/>
          <p:cNvGrpSpPr/>
          <p:nvPr/>
        </p:nvGrpSpPr>
        <p:grpSpPr>
          <a:xfrm>
            <a:off x="4364932" y="1471780"/>
            <a:ext cx="1669814" cy="451362"/>
            <a:chOff x="4355257" y="1481255"/>
            <a:chExt cx="1669814" cy="451362"/>
          </a:xfrm>
        </p:grpSpPr>
        <p:sp>
          <p:nvSpPr>
            <p:cNvPr id="1815" name="Google Shape;1815;p26"/>
            <p:cNvSpPr/>
            <p:nvPr/>
          </p:nvSpPr>
          <p:spPr>
            <a:xfrm>
              <a:off x="4355257" y="1481255"/>
              <a:ext cx="1108935" cy="451362"/>
            </a:xfrm>
            <a:custGeom>
              <a:avLst/>
              <a:gdLst/>
              <a:ahLst/>
              <a:cxnLst/>
              <a:rect l="l" t="t" r="r" b="b"/>
              <a:pathLst>
                <a:path w="16687" h="6792" extrusionOk="0">
                  <a:moveTo>
                    <a:pt x="3772" y="1"/>
                  </a:moveTo>
                  <a:cubicBezTo>
                    <a:pt x="2517" y="1"/>
                    <a:pt x="1254" y="122"/>
                    <a:pt x="1" y="368"/>
                  </a:cubicBezTo>
                  <a:lnTo>
                    <a:pt x="501" y="2898"/>
                  </a:lnTo>
                  <a:cubicBezTo>
                    <a:pt x="1593" y="2684"/>
                    <a:pt x="2693" y="2579"/>
                    <a:pt x="3786" y="2579"/>
                  </a:cubicBezTo>
                  <a:cubicBezTo>
                    <a:pt x="7872" y="2579"/>
                    <a:pt x="11866" y="4049"/>
                    <a:pt x="15004" y="6792"/>
                  </a:cubicBezTo>
                  <a:lnTo>
                    <a:pt x="16686" y="4859"/>
                  </a:lnTo>
                  <a:cubicBezTo>
                    <a:pt x="13075" y="1698"/>
                    <a:pt x="8476" y="1"/>
                    <a:pt x="3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262633" y="1505617"/>
              <a:ext cx="730075" cy="246814"/>
            </a:xfrm>
            <a:custGeom>
              <a:avLst/>
              <a:gdLst/>
              <a:ahLst/>
              <a:cxnLst/>
              <a:rect l="l" t="t" r="r" b="b"/>
              <a:pathLst>
                <a:path w="10986" h="3714" extrusionOk="0">
                  <a:moveTo>
                    <a:pt x="1489" y="1"/>
                  </a:moveTo>
                  <a:cubicBezTo>
                    <a:pt x="668" y="1"/>
                    <a:pt x="1" y="668"/>
                    <a:pt x="1" y="1489"/>
                  </a:cubicBezTo>
                  <a:lnTo>
                    <a:pt x="1" y="3713"/>
                  </a:lnTo>
                  <a:lnTo>
                    <a:pt x="376" y="3713"/>
                  </a:lnTo>
                  <a:lnTo>
                    <a:pt x="376" y="1489"/>
                  </a:lnTo>
                  <a:cubicBezTo>
                    <a:pt x="376" y="877"/>
                    <a:pt x="877" y="390"/>
                    <a:pt x="1489" y="390"/>
                  </a:cubicBezTo>
                  <a:lnTo>
                    <a:pt x="10985" y="390"/>
                  </a:lnTo>
                  <a:lnTo>
                    <a:pt x="10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950110" y="1486212"/>
              <a:ext cx="74961" cy="64262"/>
            </a:xfrm>
            <a:custGeom>
              <a:avLst/>
              <a:gdLst/>
              <a:ahLst/>
              <a:cxnLst/>
              <a:rect l="l" t="t" r="r" b="b"/>
              <a:pathLst>
                <a:path w="1128" h="967" extrusionOk="0">
                  <a:moveTo>
                    <a:pt x="640" y="1"/>
                  </a:moveTo>
                  <a:cubicBezTo>
                    <a:pt x="209" y="1"/>
                    <a:pt x="1" y="515"/>
                    <a:pt x="307" y="821"/>
                  </a:cubicBezTo>
                  <a:cubicBezTo>
                    <a:pt x="407" y="921"/>
                    <a:pt x="530" y="966"/>
                    <a:pt x="649" y="966"/>
                  </a:cubicBezTo>
                  <a:cubicBezTo>
                    <a:pt x="895" y="966"/>
                    <a:pt x="1127" y="777"/>
                    <a:pt x="1127" y="487"/>
                  </a:cubicBezTo>
                  <a:cubicBezTo>
                    <a:pt x="1127" y="209"/>
                    <a:pt x="919" y="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5471009" y="1920282"/>
            <a:ext cx="819656" cy="1105213"/>
            <a:chOff x="5461334" y="1929758"/>
            <a:chExt cx="819656" cy="1105213"/>
          </a:xfrm>
        </p:grpSpPr>
        <p:sp>
          <p:nvSpPr>
            <p:cNvPr id="1823" name="Google Shape;1823;p26"/>
            <p:cNvSpPr/>
            <p:nvPr/>
          </p:nvSpPr>
          <p:spPr>
            <a:xfrm>
              <a:off x="5461334" y="1929758"/>
              <a:ext cx="500871" cy="1105213"/>
            </a:xfrm>
            <a:custGeom>
              <a:avLst/>
              <a:gdLst/>
              <a:ahLst/>
              <a:cxnLst/>
              <a:rect l="l" t="t" r="r" b="b"/>
              <a:pathLst>
                <a:path w="7537" h="16631" extrusionOk="0">
                  <a:moveTo>
                    <a:pt x="1933" y="1"/>
                  </a:moveTo>
                  <a:lnTo>
                    <a:pt x="0" y="1697"/>
                  </a:lnTo>
                  <a:cubicBezTo>
                    <a:pt x="3449" y="5660"/>
                    <a:pt x="4867" y="10985"/>
                    <a:pt x="3852" y="16144"/>
                  </a:cubicBezTo>
                  <a:lnTo>
                    <a:pt x="6383" y="16630"/>
                  </a:lnTo>
                  <a:cubicBezTo>
                    <a:pt x="7537" y="10693"/>
                    <a:pt x="5896" y="4561"/>
                    <a:pt x="1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5875282" y="2826898"/>
              <a:ext cx="373411" cy="25054"/>
            </a:xfrm>
            <a:custGeom>
              <a:avLst/>
              <a:gdLst/>
              <a:ahLst/>
              <a:cxnLst/>
              <a:rect l="l" t="t" r="r" b="b"/>
              <a:pathLst>
                <a:path w="5619" h="377" extrusionOk="0">
                  <a:moveTo>
                    <a:pt x="1" y="1"/>
                  </a:moveTo>
                  <a:lnTo>
                    <a:pt x="1" y="376"/>
                  </a:lnTo>
                  <a:lnTo>
                    <a:pt x="5618" y="376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6216262" y="2807493"/>
              <a:ext cx="64727" cy="63863"/>
            </a:xfrm>
            <a:custGeom>
              <a:avLst/>
              <a:gdLst/>
              <a:ahLst/>
              <a:cxnLst/>
              <a:rect l="l" t="t" r="r" b="b"/>
              <a:pathLst>
                <a:path w="974" h="961" extrusionOk="0">
                  <a:moveTo>
                    <a:pt x="487" y="1"/>
                  </a:moveTo>
                  <a:cubicBezTo>
                    <a:pt x="223" y="1"/>
                    <a:pt x="0" y="209"/>
                    <a:pt x="0" y="473"/>
                  </a:cubicBezTo>
                  <a:cubicBezTo>
                    <a:pt x="0" y="752"/>
                    <a:pt x="223" y="960"/>
                    <a:pt x="487" y="960"/>
                  </a:cubicBezTo>
                  <a:cubicBezTo>
                    <a:pt x="751" y="960"/>
                    <a:pt x="974" y="752"/>
                    <a:pt x="974" y="473"/>
                  </a:cubicBezTo>
                  <a:cubicBezTo>
                    <a:pt x="974" y="209"/>
                    <a:pt x="751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6"/>
          <p:cNvGrpSpPr/>
          <p:nvPr/>
        </p:nvGrpSpPr>
        <p:grpSpPr>
          <a:xfrm>
            <a:off x="4982166" y="3142782"/>
            <a:ext cx="1082153" cy="1097285"/>
            <a:chOff x="4972491" y="3152258"/>
            <a:chExt cx="1082153" cy="1097285"/>
          </a:xfrm>
        </p:grpSpPr>
        <p:grpSp>
          <p:nvGrpSpPr>
            <p:cNvPr id="1831" name="Google Shape;1831;p26"/>
            <p:cNvGrpSpPr/>
            <p:nvPr/>
          </p:nvGrpSpPr>
          <p:grpSpPr>
            <a:xfrm>
              <a:off x="4972491" y="3152258"/>
              <a:ext cx="1049790" cy="1077483"/>
              <a:chOff x="4972491" y="3152258"/>
              <a:chExt cx="1049790" cy="1077483"/>
            </a:xfrm>
          </p:grpSpPr>
          <p:sp>
            <p:nvSpPr>
              <p:cNvPr id="1832" name="Google Shape;1832;p26"/>
              <p:cNvSpPr/>
              <p:nvPr/>
            </p:nvSpPr>
            <p:spPr>
              <a:xfrm>
                <a:off x="4972491" y="3152258"/>
                <a:ext cx="866839" cy="865842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3029" extrusionOk="0">
                    <a:moveTo>
                      <a:pt x="10610" y="0"/>
                    </a:moveTo>
                    <a:cubicBezTo>
                      <a:pt x="8900" y="4978"/>
                      <a:pt x="4979" y="8899"/>
                      <a:pt x="1" y="10595"/>
                    </a:cubicBezTo>
                    <a:lnTo>
                      <a:pt x="835" y="13029"/>
                    </a:lnTo>
                    <a:cubicBezTo>
                      <a:pt x="6564" y="11068"/>
                      <a:pt x="11069" y="6549"/>
                      <a:pt x="13043" y="821"/>
                    </a:cubicBez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26"/>
            <p:cNvSpPr/>
            <p:nvPr/>
          </p:nvSpPr>
          <p:spPr>
            <a:xfrm>
              <a:off x="5978752" y="4185347"/>
              <a:ext cx="75892" cy="64196"/>
            </a:xfrm>
            <a:custGeom>
              <a:avLst/>
              <a:gdLst/>
              <a:ahLst/>
              <a:cxnLst/>
              <a:rect l="l" t="t" r="r" b="b"/>
              <a:pathLst>
                <a:path w="1142" h="966" extrusionOk="0">
                  <a:moveTo>
                    <a:pt x="654" y="0"/>
                  </a:moveTo>
                  <a:cubicBezTo>
                    <a:pt x="223" y="0"/>
                    <a:pt x="1" y="515"/>
                    <a:pt x="307" y="820"/>
                  </a:cubicBezTo>
                  <a:cubicBezTo>
                    <a:pt x="407" y="921"/>
                    <a:pt x="531" y="966"/>
                    <a:pt x="653" y="966"/>
                  </a:cubicBezTo>
                  <a:cubicBezTo>
                    <a:pt x="902" y="966"/>
                    <a:pt x="1141" y="777"/>
                    <a:pt x="1141" y="487"/>
                  </a:cubicBezTo>
                  <a:cubicBezTo>
                    <a:pt x="1141" y="209"/>
                    <a:pt x="919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26"/>
          <p:cNvGrpSpPr/>
          <p:nvPr/>
        </p:nvGrpSpPr>
        <p:grpSpPr>
          <a:xfrm>
            <a:off x="3135054" y="3630625"/>
            <a:ext cx="1730816" cy="609441"/>
            <a:chOff x="3149392" y="3465500"/>
            <a:chExt cx="1730816" cy="609441"/>
          </a:xfrm>
        </p:grpSpPr>
        <p:sp>
          <p:nvSpPr>
            <p:cNvPr id="1843" name="Google Shape;1843;p26"/>
            <p:cNvSpPr/>
            <p:nvPr/>
          </p:nvSpPr>
          <p:spPr>
            <a:xfrm>
              <a:off x="3774994" y="3465500"/>
              <a:ext cx="1105213" cy="447774"/>
            </a:xfrm>
            <a:custGeom>
              <a:avLst/>
              <a:gdLst/>
              <a:ahLst/>
              <a:cxnLst/>
              <a:rect l="l" t="t" r="r" b="b"/>
              <a:pathLst>
                <a:path w="16631" h="6738" extrusionOk="0">
                  <a:moveTo>
                    <a:pt x="1711" y="1"/>
                  </a:moveTo>
                  <a:lnTo>
                    <a:pt x="0" y="1934"/>
                  </a:lnTo>
                  <a:cubicBezTo>
                    <a:pt x="3595" y="5057"/>
                    <a:pt x="8166" y="6738"/>
                    <a:pt x="12848" y="6738"/>
                  </a:cubicBezTo>
                  <a:cubicBezTo>
                    <a:pt x="14106" y="6738"/>
                    <a:pt x="15372" y="6616"/>
                    <a:pt x="16630" y="6369"/>
                  </a:cubicBezTo>
                  <a:lnTo>
                    <a:pt x="16143" y="3852"/>
                  </a:lnTo>
                  <a:cubicBezTo>
                    <a:pt x="15057" y="4063"/>
                    <a:pt x="13963" y="4167"/>
                    <a:pt x="12877" y="4167"/>
                  </a:cubicBezTo>
                  <a:cubicBezTo>
                    <a:pt x="8803" y="4167"/>
                    <a:pt x="4828" y="2712"/>
                    <a:pt x="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" name="Google Shape;1844;p26"/>
            <p:cNvGrpSpPr/>
            <p:nvPr/>
          </p:nvGrpSpPr>
          <p:grpSpPr>
            <a:xfrm flipH="1">
              <a:off x="3149392" y="3694688"/>
              <a:ext cx="911164" cy="380254"/>
              <a:chOff x="5143479" y="3869288"/>
              <a:chExt cx="911164" cy="380254"/>
            </a:xfrm>
          </p:grpSpPr>
          <p:sp>
            <p:nvSpPr>
              <p:cNvPr id="1845" name="Google Shape;1845;p26"/>
              <p:cNvSpPr/>
              <p:nvPr/>
            </p:nvSpPr>
            <p:spPr>
              <a:xfrm>
                <a:off x="5143479" y="3869288"/>
                <a:ext cx="878801" cy="360452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5424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9344" y="390"/>
                    </a:lnTo>
                    <a:cubicBezTo>
                      <a:pt x="9956" y="390"/>
                      <a:pt x="10456" y="891"/>
                      <a:pt x="10456" y="1502"/>
                    </a:cubicBezTo>
                    <a:lnTo>
                      <a:pt x="10456" y="3936"/>
                    </a:lnTo>
                    <a:cubicBezTo>
                      <a:pt x="10456" y="4756"/>
                      <a:pt x="11124" y="5424"/>
                      <a:pt x="11958" y="5424"/>
                    </a:cubicBezTo>
                    <a:lnTo>
                      <a:pt x="13223" y="5424"/>
                    </a:lnTo>
                    <a:lnTo>
                      <a:pt x="13223" y="5034"/>
                    </a:lnTo>
                    <a:lnTo>
                      <a:pt x="11958" y="5034"/>
                    </a:lnTo>
                    <a:cubicBezTo>
                      <a:pt x="11332" y="5034"/>
                      <a:pt x="10846" y="4534"/>
                      <a:pt x="10832" y="3922"/>
                    </a:cubicBezTo>
                    <a:lnTo>
                      <a:pt x="10832" y="1489"/>
                    </a:lnTo>
                    <a:cubicBezTo>
                      <a:pt x="10846" y="668"/>
                      <a:pt x="10164" y="1"/>
                      <a:pt x="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5978752" y="4185347"/>
                <a:ext cx="75892" cy="6419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66" extrusionOk="0">
                    <a:moveTo>
                      <a:pt x="654" y="0"/>
                    </a:moveTo>
                    <a:cubicBezTo>
                      <a:pt x="223" y="0"/>
                      <a:pt x="1" y="515"/>
                      <a:pt x="307" y="820"/>
                    </a:cubicBezTo>
                    <a:cubicBezTo>
                      <a:pt x="407" y="921"/>
                      <a:pt x="531" y="966"/>
                      <a:pt x="653" y="966"/>
                    </a:cubicBezTo>
                    <a:cubicBezTo>
                      <a:pt x="902" y="966"/>
                      <a:pt x="1141" y="777"/>
                      <a:pt x="1141" y="487"/>
                    </a:cubicBezTo>
                    <a:cubicBezTo>
                      <a:pt x="1141" y="209"/>
                      <a:pt x="919" y="0"/>
                      <a:pt x="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" name="Google Shape;1132;p21"/>
          <p:cNvGrpSpPr/>
          <p:nvPr/>
        </p:nvGrpSpPr>
        <p:grpSpPr>
          <a:xfrm>
            <a:off x="6016303" y="621775"/>
            <a:ext cx="1111271" cy="1316474"/>
            <a:chOff x="3593067" y="1029201"/>
            <a:chExt cx="1970481" cy="3702837"/>
          </a:xfrm>
        </p:grpSpPr>
        <p:grpSp>
          <p:nvGrpSpPr>
            <p:cNvPr id="84" name="Google Shape;1133;p21"/>
            <p:cNvGrpSpPr/>
            <p:nvPr/>
          </p:nvGrpSpPr>
          <p:grpSpPr>
            <a:xfrm>
              <a:off x="3593067" y="3387372"/>
              <a:ext cx="1970481" cy="1344666"/>
              <a:chOff x="3593067" y="3387372"/>
              <a:chExt cx="1970481" cy="1344666"/>
            </a:xfrm>
          </p:grpSpPr>
          <p:sp>
            <p:nvSpPr>
              <p:cNvPr id="136" name="Google Shape;1134;p21"/>
              <p:cNvSpPr/>
              <p:nvPr/>
            </p:nvSpPr>
            <p:spPr>
              <a:xfrm>
                <a:off x="3593067" y="3976927"/>
                <a:ext cx="1970481" cy="755111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5412" extrusionOk="0">
                    <a:moveTo>
                      <a:pt x="20206" y="1"/>
                    </a:moveTo>
                    <a:lnTo>
                      <a:pt x="49" y="2446"/>
                    </a:lnTo>
                    <a:lnTo>
                      <a:pt x="1" y="4103"/>
                    </a:lnTo>
                    <a:lnTo>
                      <a:pt x="20013" y="15412"/>
                    </a:lnTo>
                    <a:lnTo>
                      <a:pt x="40218" y="4103"/>
                    </a:lnTo>
                    <a:lnTo>
                      <a:pt x="40218" y="564"/>
                    </a:lnTo>
                    <a:lnTo>
                      <a:pt x="202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35;p21"/>
              <p:cNvSpPr/>
              <p:nvPr/>
            </p:nvSpPr>
            <p:spPr>
              <a:xfrm>
                <a:off x="3593067" y="3691630"/>
                <a:ext cx="1970481" cy="977352"/>
              </a:xfrm>
              <a:custGeom>
                <a:avLst/>
                <a:gdLst/>
                <a:ahLst/>
                <a:cxnLst/>
                <a:rect l="l" t="t" r="r" b="b"/>
                <a:pathLst>
                  <a:path w="40218" h="19948" extrusionOk="0">
                    <a:moveTo>
                      <a:pt x="20206" y="0"/>
                    </a:moveTo>
                    <a:lnTo>
                      <a:pt x="49" y="5454"/>
                    </a:lnTo>
                    <a:lnTo>
                      <a:pt x="1" y="8639"/>
                    </a:lnTo>
                    <a:lnTo>
                      <a:pt x="20013" y="19948"/>
                    </a:lnTo>
                    <a:lnTo>
                      <a:pt x="40218" y="8607"/>
                    </a:lnTo>
                    <a:lnTo>
                      <a:pt x="40218" y="5389"/>
                    </a:lnTo>
                    <a:lnTo>
                      <a:pt x="20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36;p21"/>
              <p:cNvSpPr/>
              <p:nvPr/>
            </p:nvSpPr>
            <p:spPr>
              <a:xfrm>
                <a:off x="4565659" y="3955664"/>
                <a:ext cx="997881" cy="776375"/>
              </a:xfrm>
              <a:custGeom>
                <a:avLst/>
                <a:gdLst/>
                <a:ahLst/>
                <a:cxnLst/>
                <a:rect l="l" t="t" r="r" b="b"/>
                <a:pathLst>
                  <a:path w="20367" h="15846" extrusionOk="0">
                    <a:moveTo>
                      <a:pt x="20367" y="0"/>
                    </a:moveTo>
                    <a:lnTo>
                      <a:pt x="1" y="435"/>
                    </a:lnTo>
                    <a:lnTo>
                      <a:pt x="162" y="15846"/>
                    </a:lnTo>
                    <a:lnTo>
                      <a:pt x="20367" y="4537"/>
                    </a:lnTo>
                    <a:lnTo>
                      <a:pt x="20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37;p21"/>
              <p:cNvSpPr/>
              <p:nvPr/>
            </p:nvSpPr>
            <p:spPr>
              <a:xfrm>
                <a:off x="3593851" y="3387372"/>
                <a:ext cx="1963377" cy="1119242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2844" extrusionOk="0">
                    <a:moveTo>
                      <a:pt x="20141" y="1"/>
                    </a:moveTo>
                    <a:lnTo>
                      <a:pt x="1" y="11664"/>
                    </a:lnTo>
                    <a:lnTo>
                      <a:pt x="19884" y="22844"/>
                    </a:lnTo>
                    <a:lnTo>
                      <a:pt x="40073" y="11599"/>
                    </a:lnTo>
                    <a:lnTo>
                      <a:pt x="201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138;p21"/>
            <p:cNvGrpSpPr/>
            <p:nvPr/>
          </p:nvGrpSpPr>
          <p:grpSpPr>
            <a:xfrm>
              <a:off x="3921723" y="1029201"/>
              <a:ext cx="1306060" cy="3317450"/>
              <a:chOff x="3921723" y="1029201"/>
              <a:chExt cx="1306060" cy="3317450"/>
            </a:xfrm>
          </p:grpSpPr>
          <p:sp>
            <p:nvSpPr>
              <p:cNvPr id="125" name="Google Shape;1139;p21"/>
              <p:cNvSpPr/>
              <p:nvPr/>
            </p:nvSpPr>
            <p:spPr>
              <a:xfrm>
                <a:off x="4575115" y="1504451"/>
                <a:ext cx="652662" cy="2841416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57994" extrusionOk="0">
                    <a:moveTo>
                      <a:pt x="13321" y="1"/>
                    </a:moveTo>
                    <a:lnTo>
                      <a:pt x="1" y="7883"/>
                    </a:lnTo>
                    <a:lnTo>
                      <a:pt x="33" y="57993"/>
                    </a:lnTo>
                    <a:lnTo>
                      <a:pt x="13321" y="49918"/>
                    </a:lnTo>
                    <a:lnTo>
                      <a:pt x="13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40;p21"/>
              <p:cNvSpPr/>
              <p:nvPr/>
            </p:nvSpPr>
            <p:spPr>
              <a:xfrm>
                <a:off x="3921723" y="1504451"/>
                <a:ext cx="654230" cy="28422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58010" extrusionOk="0">
                    <a:moveTo>
                      <a:pt x="1" y="1"/>
                    </a:moveTo>
                    <a:lnTo>
                      <a:pt x="1" y="49918"/>
                    </a:lnTo>
                    <a:lnTo>
                      <a:pt x="13353" y="58009"/>
                    </a:lnTo>
                    <a:lnTo>
                      <a:pt x="13337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41;p21"/>
              <p:cNvSpPr/>
              <p:nvPr/>
            </p:nvSpPr>
            <p:spPr>
              <a:xfrm>
                <a:off x="3921723" y="1119058"/>
                <a:ext cx="1306060" cy="771671"/>
              </a:xfrm>
              <a:custGeom>
                <a:avLst/>
                <a:gdLst/>
                <a:ahLst/>
                <a:cxnLst/>
                <a:rect l="l" t="t" r="r" b="b"/>
                <a:pathLst>
                  <a:path w="26657" h="15750" extrusionOk="0">
                    <a:moveTo>
                      <a:pt x="13176" y="0"/>
                    </a:moveTo>
                    <a:lnTo>
                      <a:pt x="1" y="7867"/>
                    </a:lnTo>
                    <a:lnTo>
                      <a:pt x="13337" y="15749"/>
                    </a:lnTo>
                    <a:lnTo>
                      <a:pt x="26657" y="7867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42;p21"/>
              <p:cNvSpPr/>
              <p:nvPr/>
            </p:nvSpPr>
            <p:spPr>
              <a:xfrm>
                <a:off x="4053371" y="1193138"/>
                <a:ext cx="1041193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12629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0650" y="12628"/>
                    </a:lnTo>
                    <a:lnTo>
                      <a:pt x="21251" y="6355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43;p21"/>
              <p:cNvSpPr/>
              <p:nvPr/>
            </p:nvSpPr>
            <p:spPr>
              <a:xfrm>
                <a:off x="4053371" y="1193138"/>
                <a:ext cx="506853" cy="353156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7208" extrusionOk="0">
                    <a:moveTo>
                      <a:pt x="10328" y="0"/>
                    </a:moveTo>
                    <a:lnTo>
                      <a:pt x="0" y="6322"/>
                    </a:lnTo>
                    <a:lnTo>
                      <a:pt x="1464" y="7207"/>
                    </a:lnTo>
                    <a:lnTo>
                      <a:pt x="10328" y="1770"/>
                    </a:lnTo>
                    <a:lnTo>
                      <a:pt x="10344" y="1770"/>
                    </a:lnTo>
                    <a:lnTo>
                      <a:pt x="10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44;p21"/>
              <p:cNvSpPr/>
              <p:nvPr/>
            </p:nvSpPr>
            <p:spPr>
              <a:xfrm>
                <a:off x="4125099" y="1279810"/>
                <a:ext cx="895384" cy="532086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10860" extrusionOk="0">
                    <a:moveTo>
                      <a:pt x="8864" y="1"/>
                    </a:moveTo>
                    <a:lnTo>
                      <a:pt x="0" y="5438"/>
                    </a:lnTo>
                    <a:lnTo>
                      <a:pt x="9186" y="10859"/>
                    </a:lnTo>
                    <a:lnTo>
                      <a:pt x="18275" y="5486"/>
                    </a:lnTo>
                    <a:lnTo>
                      <a:pt x="88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45;p21"/>
              <p:cNvSpPr/>
              <p:nvPr/>
            </p:nvSpPr>
            <p:spPr>
              <a:xfrm>
                <a:off x="4311867" y="1197057"/>
                <a:ext cx="266484" cy="521062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0635" extrusionOk="0">
                    <a:moveTo>
                      <a:pt x="1" y="1"/>
                    </a:moveTo>
                    <a:lnTo>
                      <a:pt x="1" y="7256"/>
                    </a:lnTo>
                    <a:lnTo>
                      <a:pt x="5438" y="10634"/>
                    </a:lnTo>
                    <a:lnTo>
                      <a:pt x="5438" y="2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46;p21"/>
              <p:cNvSpPr/>
              <p:nvPr/>
            </p:nvSpPr>
            <p:spPr>
              <a:xfrm>
                <a:off x="4578299" y="1197057"/>
                <a:ext cx="275891" cy="518661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10586" extrusionOk="0">
                    <a:moveTo>
                      <a:pt x="5631" y="1"/>
                    </a:moveTo>
                    <a:lnTo>
                      <a:pt x="0" y="2912"/>
                    </a:lnTo>
                    <a:lnTo>
                      <a:pt x="0" y="10586"/>
                    </a:lnTo>
                    <a:lnTo>
                      <a:pt x="5631" y="7256"/>
                    </a:lnTo>
                    <a:lnTo>
                      <a:pt x="5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47;p21"/>
              <p:cNvSpPr/>
              <p:nvPr/>
            </p:nvSpPr>
            <p:spPr>
              <a:xfrm>
                <a:off x="4303979" y="1029201"/>
                <a:ext cx="543893" cy="32557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6645" extrusionOk="0">
                    <a:moveTo>
                      <a:pt x="5535" y="0"/>
                    </a:moveTo>
                    <a:lnTo>
                      <a:pt x="1" y="3443"/>
                    </a:lnTo>
                    <a:lnTo>
                      <a:pt x="5551" y="6644"/>
                    </a:lnTo>
                    <a:lnTo>
                      <a:pt x="11101" y="3427"/>
                    </a:lnTo>
                    <a:lnTo>
                      <a:pt x="55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48;p21"/>
              <p:cNvSpPr/>
              <p:nvPr/>
            </p:nvSpPr>
            <p:spPr>
              <a:xfrm>
                <a:off x="4396235" y="1082017"/>
                <a:ext cx="359427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4392" extrusionOk="0">
                    <a:moveTo>
                      <a:pt x="3636" y="0"/>
                    </a:moveTo>
                    <a:lnTo>
                      <a:pt x="0" y="2252"/>
                    </a:lnTo>
                    <a:lnTo>
                      <a:pt x="3684" y="4392"/>
                    </a:lnTo>
                    <a:lnTo>
                      <a:pt x="7336" y="2268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49;p21"/>
              <p:cNvSpPr/>
              <p:nvPr/>
            </p:nvSpPr>
            <p:spPr>
              <a:xfrm>
                <a:off x="4574331" y="1082017"/>
                <a:ext cx="181330" cy="215186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4392" extrusionOk="0">
                    <a:moveTo>
                      <a:pt x="1" y="0"/>
                    </a:moveTo>
                    <a:lnTo>
                      <a:pt x="49" y="4392"/>
                    </a:lnTo>
                    <a:lnTo>
                      <a:pt x="3701" y="2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150;p21"/>
            <p:cNvGrpSpPr/>
            <p:nvPr/>
          </p:nvGrpSpPr>
          <p:grpSpPr>
            <a:xfrm>
              <a:off x="3996636" y="1744869"/>
              <a:ext cx="472946" cy="2359789"/>
              <a:chOff x="3996636" y="1744869"/>
              <a:chExt cx="472946" cy="2359789"/>
            </a:xfrm>
          </p:grpSpPr>
          <p:sp>
            <p:nvSpPr>
              <p:cNvPr id="106" name="Google Shape;1151;p21"/>
              <p:cNvSpPr/>
              <p:nvPr/>
            </p:nvSpPr>
            <p:spPr>
              <a:xfrm>
                <a:off x="4351307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0" y="0"/>
                    </a:moveTo>
                    <a:lnTo>
                      <a:pt x="0" y="5277"/>
                    </a:lnTo>
                    <a:lnTo>
                      <a:pt x="2413" y="6709"/>
                    </a:lnTo>
                    <a:lnTo>
                      <a:pt x="2413" y="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152;p21"/>
              <p:cNvGrpSpPr/>
              <p:nvPr/>
            </p:nvGrpSpPr>
            <p:grpSpPr>
              <a:xfrm>
                <a:off x="3996636" y="1744869"/>
                <a:ext cx="472946" cy="2359789"/>
                <a:chOff x="3996636" y="1744869"/>
                <a:chExt cx="472946" cy="2359789"/>
              </a:xfrm>
            </p:grpSpPr>
            <p:sp>
              <p:nvSpPr>
                <p:cNvPr id="108" name="Google Shape;1153;p21"/>
                <p:cNvSpPr/>
                <p:nvPr/>
              </p:nvSpPr>
              <p:spPr>
                <a:xfrm>
                  <a:off x="3996636" y="3205307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1"/>
                      </a:moveTo>
                      <a:lnTo>
                        <a:pt x="0" y="5277"/>
                      </a:lnTo>
                      <a:lnTo>
                        <a:pt x="2413" y="6709"/>
                      </a:lnTo>
                      <a:lnTo>
                        <a:pt x="2413" y="14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54;p21"/>
                <p:cNvSpPr/>
                <p:nvPr/>
              </p:nvSpPr>
              <p:spPr>
                <a:xfrm>
                  <a:off x="4173947" y="330780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93"/>
                      </a:lnTo>
                      <a:lnTo>
                        <a:pt x="2414" y="6708"/>
                      </a:lnTo>
                      <a:lnTo>
                        <a:pt x="2414" y="143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55;p21"/>
                <p:cNvSpPr/>
                <p:nvPr/>
              </p:nvSpPr>
              <p:spPr>
                <a:xfrm>
                  <a:off x="3996636" y="3569437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09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56;p21"/>
                <p:cNvSpPr/>
                <p:nvPr/>
              </p:nvSpPr>
              <p:spPr>
                <a:xfrm>
                  <a:off x="4173947" y="367271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8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57;p21"/>
                <p:cNvSpPr/>
                <p:nvPr/>
              </p:nvSpPr>
              <p:spPr>
                <a:xfrm>
                  <a:off x="4351307" y="3775167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58;p21"/>
                <p:cNvSpPr/>
                <p:nvPr/>
              </p:nvSpPr>
              <p:spPr>
                <a:xfrm>
                  <a:off x="3996636" y="2839610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59;p21"/>
                <p:cNvSpPr/>
                <p:nvPr/>
              </p:nvSpPr>
              <p:spPr>
                <a:xfrm>
                  <a:off x="4173947" y="2942842"/>
                  <a:ext cx="118274" cy="328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10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60;p21"/>
                <p:cNvSpPr/>
                <p:nvPr/>
              </p:nvSpPr>
              <p:spPr>
                <a:xfrm>
                  <a:off x="4351307" y="304612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1;p21"/>
                <p:cNvSpPr/>
                <p:nvPr/>
              </p:nvSpPr>
              <p:spPr>
                <a:xfrm>
                  <a:off x="3996636" y="2474696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62;p21"/>
                <p:cNvSpPr/>
                <p:nvPr/>
              </p:nvSpPr>
              <p:spPr>
                <a:xfrm>
                  <a:off x="4173947" y="2577928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93"/>
                      </a:lnTo>
                      <a:lnTo>
                        <a:pt x="2414" y="6709"/>
                      </a:lnTo>
                      <a:lnTo>
                        <a:pt x="2414" y="143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3;p21"/>
                <p:cNvSpPr/>
                <p:nvPr/>
              </p:nvSpPr>
              <p:spPr>
                <a:xfrm>
                  <a:off x="4351307" y="2681210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77"/>
                      </a:lnTo>
                      <a:lnTo>
                        <a:pt x="2413" y="6708"/>
                      </a:lnTo>
                      <a:lnTo>
                        <a:pt x="2413" y="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64;p21"/>
                <p:cNvSpPr/>
                <p:nvPr/>
              </p:nvSpPr>
              <p:spPr>
                <a:xfrm>
                  <a:off x="3996636" y="2109783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165;p21"/>
                <p:cNvSpPr/>
                <p:nvPr/>
              </p:nvSpPr>
              <p:spPr>
                <a:xfrm>
                  <a:off x="4173947" y="2213015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1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166;p21"/>
                <p:cNvSpPr/>
                <p:nvPr/>
              </p:nvSpPr>
              <p:spPr>
                <a:xfrm>
                  <a:off x="4351307" y="2315463"/>
                  <a:ext cx="118274" cy="3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6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167;p21"/>
                <p:cNvSpPr/>
                <p:nvPr/>
              </p:nvSpPr>
              <p:spPr>
                <a:xfrm>
                  <a:off x="3996636" y="1744869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0" y="0"/>
                      </a:moveTo>
                      <a:lnTo>
                        <a:pt x="0" y="5293"/>
                      </a:lnTo>
                      <a:lnTo>
                        <a:pt x="2413" y="6708"/>
                      </a:lnTo>
                      <a:lnTo>
                        <a:pt x="2413" y="1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168;p21"/>
                <p:cNvSpPr/>
                <p:nvPr/>
              </p:nvSpPr>
              <p:spPr>
                <a:xfrm>
                  <a:off x="4173947" y="1848101"/>
                  <a:ext cx="118274" cy="328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09" extrusionOk="0">
                      <a:moveTo>
                        <a:pt x="1" y="0"/>
                      </a:moveTo>
                      <a:lnTo>
                        <a:pt x="1" y="5277"/>
                      </a:lnTo>
                      <a:lnTo>
                        <a:pt x="2414" y="6709"/>
                      </a:lnTo>
                      <a:lnTo>
                        <a:pt x="2414" y="141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169;p21"/>
                <p:cNvSpPr/>
                <p:nvPr/>
              </p:nvSpPr>
              <p:spPr>
                <a:xfrm>
                  <a:off x="4351307" y="1950549"/>
                  <a:ext cx="118274" cy="329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" h="6725" extrusionOk="0">
                      <a:moveTo>
                        <a:pt x="0" y="1"/>
                      </a:moveTo>
                      <a:lnTo>
                        <a:pt x="0" y="5293"/>
                      </a:lnTo>
                      <a:lnTo>
                        <a:pt x="2413" y="6725"/>
                      </a:lnTo>
                      <a:lnTo>
                        <a:pt x="2413" y="14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1170;p21"/>
            <p:cNvGrpSpPr/>
            <p:nvPr/>
          </p:nvGrpSpPr>
          <p:grpSpPr>
            <a:xfrm>
              <a:off x="4676778" y="1744869"/>
              <a:ext cx="472995" cy="2444159"/>
              <a:chOff x="4676778" y="1744869"/>
              <a:chExt cx="472995" cy="2444159"/>
            </a:xfrm>
          </p:grpSpPr>
          <p:sp>
            <p:nvSpPr>
              <p:cNvPr id="88" name="Google Shape;1171;p21"/>
              <p:cNvSpPr/>
              <p:nvPr/>
            </p:nvSpPr>
            <p:spPr>
              <a:xfrm>
                <a:off x="4676778" y="2681210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72;p21"/>
              <p:cNvSpPr/>
              <p:nvPr/>
            </p:nvSpPr>
            <p:spPr>
              <a:xfrm>
                <a:off x="5031499" y="320530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1"/>
                    </a:moveTo>
                    <a:lnTo>
                      <a:pt x="0" y="1416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73;p21"/>
              <p:cNvSpPr/>
              <p:nvPr/>
            </p:nvSpPr>
            <p:spPr>
              <a:xfrm>
                <a:off x="4854139" y="330780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32"/>
                    </a:lnTo>
                    <a:lnTo>
                      <a:pt x="1" y="6708"/>
                    </a:lnTo>
                    <a:lnTo>
                      <a:pt x="2414" y="5293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74;p21"/>
              <p:cNvSpPr/>
              <p:nvPr/>
            </p:nvSpPr>
            <p:spPr>
              <a:xfrm>
                <a:off x="4676778" y="3411037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75;p21"/>
              <p:cNvSpPr/>
              <p:nvPr/>
            </p:nvSpPr>
            <p:spPr>
              <a:xfrm>
                <a:off x="5031499" y="2839610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1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76;p21"/>
              <p:cNvSpPr/>
              <p:nvPr/>
            </p:nvSpPr>
            <p:spPr>
              <a:xfrm>
                <a:off x="4854139" y="2942842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77;p21"/>
              <p:cNvSpPr/>
              <p:nvPr/>
            </p:nvSpPr>
            <p:spPr>
              <a:xfrm>
                <a:off x="4676778" y="304612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8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78;p21"/>
              <p:cNvSpPr/>
              <p:nvPr/>
            </p:nvSpPr>
            <p:spPr>
              <a:xfrm>
                <a:off x="5031499" y="2474696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25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79;p21"/>
              <p:cNvSpPr/>
              <p:nvPr/>
            </p:nvSpPr>
            <p:spPr>
              <a:xfrm>
                <a:off x="4854139" y="2577928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80;p21"/>
              <p:cNvSpPr/>
              <p:nvPr/>
            </p:nvSpPr>
            <p:spPr>
              <a:xfrm>
                <a:off x="5031499" y="2109783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81;p21"/>
              <p:cNvSpPr/>
              <p:nvPr/>
            </p:nvSpPr>
            <p:spPr>
              <a:xfrm>
                <a:off x="4854139" y="2213015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82;p21"/>
              <p:cNvSpPr/>
              <p:nvPr/>
            </p:nvSpPr>
            <p:spPr>
              <a:xfrm>
                <a:off x="4676778" y="2315463"/>
                <a:ext cx="118274" cy="32954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6" extrusionOk="0">
                    <a:moveTo>
                      <a:pt x="2414" y="1"/>
                    </a:moveTo>
                    <a:lnTo>
                      <a:pt x="1" y="1433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83;p21"/>
              <p:cNvSpPr/>
              <p:nvPr/>
            </p:nvSpPr>
            <p:spPr>
              <a:xfrm>
                <a:off x="5031499" y="1744869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3" y="0"/>
                    </a:moveTo>
                    <a:lnTo>
                      <a:pt x="0" y="1432"/>
                    </a:lnTo>
                    <a:lnTo>
                      <a:pt x="0" y="6708"/>
                    </a:lnTo>
                    <a:lnTo>
                      <a:pt x="2413" y="5293"/>
                    </a:lnTo>
                    <a:lnTo>
                      <a:pt x="2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84;p21"/>
              <p:cNvSpPr/>
              <p:nvPr/>
            </p:nvSpPr>
            <p:spPr>
              <a:xfrm>
                <a:off x="4854139" y="184810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0"/>
                    </a:moveTo>
                    <a:lnTo>
                      <a:pt x="1" y="1416"/>
                    </a:lnTo>
                    <a:lnTo>
                      <a:pt x="1" y="6709"/>
                    </a:lnTo>
                    <a:lnTo>
                      <a:pt x="2414" y="5277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85;p21"/>
              <p:cNvSpPr/>
              <p:nvPr/>
            </p:nvSpPr>
            <p:spPr>
              <a:xfrm>
                <a:off x="4676778" y="1950549"/>
                <a:ext cx="118274" cy="329491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25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25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86;p21"/>
              <p:cNvSpPr/>
              <p:nvPr/>
            </p:nvSpPr>
            <p:spPr>
              <a:xfrm>
                <a:off x="5031499" y="3570221"/>
                <a:ext cx="118274" cy="32875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10" extrusionOk="0">
                    <a:moveTo>
                      <a:pt x="2413" y="1"/>
                    </a:moveTo>
                    <a:lnTo>
                      <a:pt x="0" y="1417"/>
                    </a:lnTo>
                    <a:lnTo>
                      <a:pt x="0" y="6709"/>
                    </a:lnTo>
                    <a:lnTo>
                      <a:pt x="2413" y="5277"/>
                    </a:lnTo>
                    <a:lnTo>
                      <a:pt x="24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87;p21"/>
              <p:cNvSpPr/>
              <p:nvPr/>
            </p:nvSpPr>
            <p:spPr>
              <a:xfrm>
                <a:off x="4676778" y="3775951"/>
                <a:ext cx="118274" cy="32870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09" extrusionOk="0">
                    <a:moveTo>
                      <a:pt x="2414" y="1"/>
                    </a:moveTo>
                    <a:lnTo>
                      <a:pt x="1" y="1432"/>
                    </a:lnTo>
                    <a:lnTo>
                      <a:pt x="1" y="6709"/>
                    </a:lnTo>
                    <a:lnTo>
                      <a:pt x="2414" y="529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88;p21"/>
              <p:cNvSpPr/>
              <p:nvPr/>
            </p:nvSpPr>
            <p:spPr>
              <a:xfrm>
                <a:off x="4834443" y="3651406"/>
                <a:ext cx="157666" cy="53762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0973" extrusionOk="0">
                    <a:moveTo>
                      <a:pt x="3218" y="1"/>
                    </a:moveTo>
                    <a:lnTo>
                      <a:pt x="0" y="1947"/>
                    </a:lnTo>
                    <a:lnTo>
                      <a:pt x="0" y="10972"/>
                    </a:lnTo>
                    <a:lnTo>
                      <a:pt x="3218" y="8961"/>
                    </a:lnTo>
                    <a:lnTo>
                      <a:pt x="3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463;p17"/>
          <p:cNvGrpSpPr/>
          <p:nvPr/>
        </p:nvGrpSpPr>
        <p:grpSpPr>
          <a:xfrm>
            <a:off x="6191900" y="2335259"/>
            <a:ext cx="964181" cy="1014267"/>
            <a:chOff x="3624613" y="1420275"/>
            <a:chExt cx="1880267" cy="3311744"/>
          </a:xfrm>
        </p:grpSpPr>
        <p:sp>
          <p:nvSpPr>
            <p:cNvPr id="142" name="Google Shape;464;p17"/>
            <p:cNvSpPr/>
            <p:nvPr/>
          </p:nvSpPr>
          <p:spPr>
            <a:xfrm>
              <a:off x="4127775" y="1420275"/>
              <a:ext cx="874737" cy="3234758"/>
            </a:xfrm>
            <a:custGeom>
              <a:avLst/>
              <a:gdLst/>
              <a:ahLst/>
              <a:cxnLst/>
              <a:rect l="l" t="t" r="r" b="b"/>
              <a:pathLst>
                <a:path w="39029" h="131695" extrusionOk="0">
                  <a:moveTo>
                    <a:pt x="0" y="0"/>
                  </a:moveTo>
                  <a:lnTo>
                    <a:pt x="0" y="131695"/>
                  </a:lnTo>
                  <a:lnTo>
                    <a:pt x="39028" y="131695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5;p17"/>
            <p:cNvSpPr/>
            <p:nvPr/>
          </p:nvSpPr>
          <p:spPr>
            <a:xfrm>
              <a:off x="4139750" y="1493932"/>
              <a:ext cx="850052" cy="420610"/>
            </a:xfrm>
            <a:custGeom>
              <a:avLst/>
              <a:gdLst/>
              <a:ahLst/>
              <a:cxnLst/>
              <a:rect l="l" t="t" r="r" b="b"/>
              <a:pathLst>
                <a:path w="39029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39028" y="10941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6;p17"/>
            <p:cNvSpPr/>
            <p:nvPr/>
          </p:nvSpPr>
          <p:spPr>
            <a:xfrm>
              <a:off x="3624613" y="4647019"/>
              <a:ext cx="1880267" cy="85000"/>
            </a:xfrm>
            <a:custGeom>
              <a:avLst/>
              <a:gdLst/>
              <a:ahLst/>
              <a:cxnLst/>
              <a:rect l="l" t="t" r="r" b="b"/>
              <a:pathLst>
                <a:path w="86330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6329" y="434"/>
                  </a:lnTo>
                  <a:lnTo>
                    <a:pt x="86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7;p17"/>
            <p:cNvSpPr/>
            <p:nvPr/>
          </p:nvSpPr>
          <p:spPr>
            <a:xfrm>
              <a:off x="4139725" y="1735450"/>
              <a:ext cx="850052" cy="2762637"/>
            </a:xfrm>
            <a:custGeom>
              <a:avLst/>
              <a:gdLst/>
              <a:ahLst/>
              <a:cxnLst/>
              <a:rect l="l" t="t" r="r" b="b"/>
              <a:pathLst>
                <a:path w="39029" h="118619" extrusionOk="0">
                  <a:moveTo>
                    <a:pt x="0" y="0"/>
                  </a:moveTo>
                  <a:lnTo>
                    <a:pt x="0" y="118618"/>
                  </a:lnTo>
                  <a:lnTo>
                    <a:pt x="39028" y="118618"/>
                  </a:lnTo>
                  <a:lnTo>
                    <a:pt x="390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468;p17"/>
            <p:cNvGrpSpPr/>
            <p:nvPr/>
          </p:nvGrpSpPr>
          <p:grpSpPr>
            <a:xfrm>
              <a:off x="4236271" y="1921887"/>
              <a:ext cx="671471" cy="2145579"/>
              <a:chOff x="4243559" y="2096175"/>
              <a:chExt cx="671471" cy="2145579"/>
            </a:xfrm>
          </p:grpSpPr>
          <p:grpSp>
            <p:nvGrpSpPr>
              <p:cNvPr id="147" name="Google Shape;469;p17"/>
              <p:cNvGrpSpPr/>
              <p:nvPr/>
            </p:nvGrpSpPr>
            <p:grpSpPr>
              <a:xfrm>
                <a:off x="4243559" y="2096175"/>
                <a:ext cx="671471" cy="65779"/>
                <a:chOff x="4243559" y="2096175"/>
                <a:chExt cx="671471" cy="65779"/>
              </a:xfrm>
            </p:grpSpPr>
            <p:sp>
              <p:nvSpPr>
                <p:cNvPr id="243" name="Google Shape;470;p17"/>
                <p:cNvSpPr/>
                <p:nvPr/>
              </p:nvSpPr>
              <p:spPr>
                <a:xfrm>
                  <a:off x="4243559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471;p17"/>
                <p:cNvSpPr/>
                <p:nvPr/>
              </p:nvSpPr>
              <p:spPr>
                <a:xfrm>
                  <a:off x="4362570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472;p17"/>
                <p:cNvSpPr/>
                <p:nvPr/>
              </p:nvSpPr>
              <p:spPr>
                <a:xfrm>
                  <a:off x="44912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473;p17"/>
                <p:cNvSpPr/>
                <p:nvPr/>
              </p:nvSpPr>
              <p:spPr>
                <a:xfrm>
                  <a:off x="46102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474;p17"/>
                <p:cNvSpPr/>
                <p:nvPr/>
              </p:nvSpPr>
              <p:spPr>
                <a:xfrm>
                  <a:off x="4735405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475;p17"/>
                <p:cNvSpPr/>
                <p:nvPr/>
              </p:nvSpPr>
              <p:spPr>
                <a:xfrm>
                  <a:off x="4854416" y="20961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" name="Google Shape;476;p17"/>
              <p:cNvGrpSpPr/>
              <p:nvPr/>
            </p:nvGrpSpPr>
            <p:grpSpPr>
              <a:xfrm>
                <a:off x="4243559" y="2233672"/>
                <a:ext cx="671471" cy="65779"/>
                <a:chOff x="4243559" y="2233672"/>
                <a:chExt cx="671471" cy="65779"/>
              </a:xfrm>
            </p:grpSpPr>
            <p:sp>
              <p:nvSpPr>
                <p:cNvPr id="237" name="Google Shape;477;p17"/>
                <p:cNvSpPr/>
                <p:nvPr/>
              </p:nvSpPr>
              <p:spPr>
                <a:xfrm>
                  <a:off x="4362570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478;p17"/>
                <p:cNvSpPr/>
                <p:nvPr/>
              </p:nvSpPr>
              <p:spPr>
                <a:xfrm>
                  <a:off x="4243559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479;p17"/>
                <p:cNvSpPr/>
                <p:nvPr/>
              </p:nvSpPr>
              <p:spPr>
                <a:xfrm>
                  <a:off x="46102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480;p17"/>
                <p:cNvSpPr/>
                <p:nvPr/>
              </p:nvSpPr>
              <p:spPr>
                <a:xfrm>
                  <a:off x="44912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481;p17"/>
                <p:cNvSpPr/>
                <p:nvPr/>
              </p:nvSpPr>
              <p:spPr>
                <a:xfrm>
                  <a:off x="4854416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482;p17"/>
                <p:cNvSpPr/>
                <p:nvPr/>
              </p:nvSpPr>
              <p:spPr>
                <a:xfrm>
                  <a:off x="4735405" y="22336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" name="Google Shape;483;p17"/>
              <p:cNvGrpSpPr/>
              <p:nvPr/>
            </p:nvGrpSpPr>
            <p:grpSpPr>
              <a:xfrm>
                <a:off x="4243559" y="2371168"/>
                <a:ext cx="671471" cy="203275"/>
                <a:chOff x="4243559" y="2371168"/>
                <a:chExt cx="671471" cy="203275"/>
              </a:xfrm>
            </p:grpSpPr>
            <p:sp>
              <p:nvSpPr>
                <p:cNvPr id="225" name="Google Shape;484;p17"/>
                <p:cNvSpPr/>
                <p:nvPr/>
              </p:nvSpPr>
              <p:spPr>
                <a:xfrm>
                  <a:off x="4243559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85;p17"/>
                <p:cNvSpPr/>
                <p:nvPr/>
              </p:nvSpPr>
              <p:spPr>
                <a:xfrm>
                  <a:off x="4362570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86;p17"/>
                <p:cNvSpPr/>
                <p:nvPr/>
              </p:nvSpPr>
              <p:spPr>
                <a:xfrm>
                  <a:off x="4362570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87;p17"/>
                <p:cNvSpPr/>
                <p:nvPr/>
              </p:nvSpPr>
              <p:spPr>
                <a:xfrm>
                  <a:off x="4243559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88;p17"/>
                <p:cNvSpPr/>
                <p:nvPr/>
              </p:nvSpPr>
              <p:spPr>
                <a:xfrm>
                  <a:off x="44912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89;p17"/>
                <p:cNvSpPr/>
                <p:nvPr/>
              </p:nvSpPr>
              <p:spPr>
                <a:xfrm>
                  <a:off x="46102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90;p17"/>
                <p:cNvSpPr/>
                <p:nvPr/>
              </p:nvSpPr>
              <p:spPr>
                <a:xfrm>
                  <a:off x="46102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91;p17"/>
                <p:cNvSpPr/>
                <p:nvPr/>
              </p:nvSpPr>
              <p:spPr>
                <a:xfrm>
                  <a:off x="44912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92;p17"/>
                <p:cNvSpPr/>
                <p:nvPr/>
              </p:nvSpPr>
              <p:spPr>
                <a:xfrm>
                  <a:off x="4735405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493;p17"/>
                <p:cNvSpPr/>
                <p:nvPr/>
              </p:nvSpPr>
              <p:spPr>
                <a:xfrm>
                  <a:off x="4854416" y="2371168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494;p17"/>
                <p:cNvSpPr/>
                <p:nvPr/>
              </p:nvSpPr>
              <p:spPr>
                <a:xfrm>
                  <a:off x="4854416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495;p17"/>
                <p:cNvSpPr/>
                <p:nvPr/>
              </p:nvSpPr>
              <p:spPr>
                <a:xfrm>
                  <a:off x="4735405" y="250866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496;p17"/>
              <p:cNvGrpSpPr/>
              <p:nvPr/>
            </p:nvGrpSpPr>
            <p:grpSpPr>
              <a:xfrm>
                <a:off x="4248259" y="2656275"/>
                <a:ext cx="666771" cy="478269"/>
                <a:chOff x="4248259" y="2656275"/>
                <a:chExt cx="666771" cy="478269"/>
              </a:xfrm>
            </p:grpSpPr>
            <p:sp>
              <p:nvSpPr>
                <p:cNvPr id="201" name="Google Shape;497;p17"/>
                <p:cNvSpPr/>
                <p:nvPr/>
              </p:nvSpPr>
              <p:spPr>
                <a:xfrm>
                  <a:off x="4248259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98;p17"/>
                <p:cNvSpPr/>
                <p:nvPr/>
              </p:nvSpPr>
              <p:spPr>
                <a:xfrm>
                  <a:off x="4248259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99;p17"/>
                <p:cNvSpPr/>
                <p:nvPr/>
              </p:nvSpPr>
              <p:spPr>
                <a:xfrm>
                  <a:off x="4367270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0;p17"/>
                <p:cNvSpPr/>
                <p:nvPr/>
              </p:nvSpPr>
              <p:spPr>
                <a:xfrm>
                  <a:off x="4367270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1;p17"/>
                <p:cNvSpPr/>
                <p:nvPr/>
              </p:nvSpPr>
              <p:spPr>
                <a:xfrm>
                  <a:off x="4248259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2;p17"/>
                <p:cNvSpPr/>
                <p:nvPr/>
              </p:nvSpPr>
              <p:spPr>
                <a:xfrm>
                  <a:off x="4367270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3;p17"/>
                <p:cNvSpPr/>
                <p:nvPr/>
              </p:nvSpPr>
              <p:spPr>
                <a:xfrm>
                  <a:off x="4367270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4;p17"/>
                <p:cNvSpPr/>
                <p:nvPr/>
              </p:nvSpPr>
              <p:spPr>
                <a:xfrm>
                  <a:off x="4248259" y="3068766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5;p17"/>
                <p:cNvSpPr/>
                <p:nvPr/>
              </p:nvSpPr>
              <p:spPr>
                <a:xfrm>
                  <a:off x="4495905" y="2931269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6;p17"/>
                <p:cNvSpPr/>
                <p:nvPr/>
              </p:nvSpPr>
              <p:spPr>
                <a:xfrm>
                  <a:off x="4495905" y="265627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;p17"/>
                <p:cNvSpPr/>
                <p:nvPr/>
              </p:nvSpPr>
              <p:spPr>
                <a:xfrm>
                  <a:off x="46102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8;p17"/>
                <p:cNvSpPr/>
                <p:nvPr/>
              </p:nvSpPr>
              <p:spPr>
                <a:xfrm>
                  <a:off x="46102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9;p17"/>
                <p:cNvSpPr/>
                <p:nvPr/>
              </p:nvSpPr>
              <p:spPr>
                <a:xfrm>
                  <a:off x="4495905" y="279377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0;p17"/>
                <p:cNvSpPr/>
                <p:nvPr/>
              </p:nvSpPr>
              <p:spPr>
                <a:xfrm>
                  <a:off x="46102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1;p17"/>
                <p:cNvSpPr/>
                <p:nvPr/>
              </p:nvSpPr>
              <p:spPr>
                <a:xfrm>
                  <a:off x="46102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2;p17"/>
                <p:cNvSpPr/>
                <p:nvPr/>
              </p:nvSpPr>
              <p:spPr>
                <a:xfrm>
                  <a:off x="44912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13;p17"/>
                <p:cNvSpPr/>
                <p:nvPr/>
              </p:nvSpPr>
              <p:spPr>
                <a:xfrm>
                  <a:off x="4735405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14;p17"/>
                <p:cNvSpPr/>
                <p:nvPr/>
              </p:nvSpPr>
              <p:spPr>
                <a:xfrm>
                  <a:off x="4735405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15;p17"/>
                <p:cNvSpPr/>
                <p:nvPr/>
              </p:nvSpPr>
              <p:spPr>
                <a:xfrm>
                  <a:off x="4854416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16;p17"/>
                <p:cNvSpPr/>
                <p:nvPr/>
              </p:nvSpPr>
              <p:spPr>
                <a:xfrm>
                  <a:off x="4854416" y="265627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17;p17"/>
                <p:cNvSpPr/>
                <p:nvPr/>
              </p:nvSpPr>
              <p:spPr>
                <a:xfrm>
                  <a:off x="4735405" y="279377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18;p17"/>
                <p:cNvSpPr/>
                <p:nvPr/>
              </p:nvSpPr>
              <p:spPr>
                <a:xfrm>
                  <a:off x="4854416" y="293126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19;p17"/>
                <p:cNvSpPr/>
                <p:nvPr/>
              </p:nvSpPr>
              <p:spPr>
                <a:xfrm>
                  <a:off x="4854416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20;p17"/>
                <p:cNvSpPr/>
                <p:nvPr/>
              </p:nvSpPr>
              <p:spPr>
                <a:xfrm>
                  <a:off x="4735405" y="306876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" name="Google Shape;521;p17"/>
              <p:cNvGrpSpPr/>
              <p:nvPr/>
            </p:nvGrpSpPr>
            <p:grpSpPr>
              <a:xfrm>
                <a:off x="4243559" y="3216390"/>
                <a:ext cx="671471" cy="478269"/>
                <a:chOff x="4243559" y="3216390"/>
                <a:chExt cx="671471" cy="478269"/>
              </a:xfrm>
            </p:grpSpPr>
            <p:sp>
              <p:nvSpPr>
                <p:cNvPr id="177" name="Google Shape;522;p17"/>
                <p:cNvSpPr/>
                <p:nvPr/>
              </p:nvSpPr>
              <p:spPr>
                <a:xfrm>
                  <a:off x="4243559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23;p17"/>
                <p:cNvSpPr/>
                <p:nvPr/>
              </p:nvSpPr>
              <p:spPr>
                <a:xfrm>
                  <a:off x="4243559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24;p17"/>
                <p:cNvSpPr/>
                <p:nvPr/>
              </p:nvSpPr>
              <p:spPr>
                <a:xfrm>
                  <a:off x="4362570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25;p17"/>
                <p:cNvSpPr/>
                <p:nvPr/>
              </p:nvSpPr>
              <p:spPr>
                <a:xfrm>
                  <a:off x="4362570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26;p17"/>
                <p:cNvSpPr/>
                <p:nvPr/>
              </p:nvSpPr>
              <p:spPr>
                <a:xfrm>
                  <a:off x="4243559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27;p17"/>
                <p:cNvSpPr/>
                <p:nvPr/>
              </p:nvSpPr>
              <p:spPr>
                <a:xfrm>
                  <a:off x="4362570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28;p17"/>
                <p:cNvSpPr/>
                <p:nvPr/>
              </p:nvSpPr>
              <p:spPr>
                <a:xfrm>
                  <a:off x="4362570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29;p17"/>
                <p:cNvSpPr/>
                <p:nvPr/>
              </p:nvSpPr>
              <p:spPr>
                <a:xfrm>
                  <a:off x="4243559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30;p17"/>
                <p:cNvSpPr/>
                <p:nvPr/>
              </p:nvSpPr>
              <p:spPr>
                <a:xfrm>
                  <a:off x="44912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31;p17"/>
                <p:cNvSpPr/>
                <p:nvPr/>
              </p:nvSpPr>
              <p:spPr>
                <a:xfrm>
                  <a:off x="44912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32;p17"/>
                <p:cNvSpPr/>
                <p:nvPr/>
              </p:nvSpPr>
              <p:spPr>
                <a:xfrm>
                  <a:off x="46102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33;p17"/>
                <p:cNvSpPr/>
                <p:nvPr/>
              </p:nvSpPr>
              <p:spPr>
                <a:xfrm>
                  <a:off x="46102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34;p17"/>
                <p:cNvSpPr/>
                <p:nvPr/>
              </p:nvSpPr>
              <p:spPr>
                <a:xfrm>
                  <a:off x="44912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35;p17"/>
                <p:cNvSpPr/>
                <p:nvPr/>
              </p:nvSpPr>
              <p:spPr>
                <a:xfrm>
                  <a:off x="46102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36;p17"/>
                <p:cNvSpPr/>
                <p:nvPr/>
              </p:nvSpPr>
              <p:spPr>
                <a:xfrm>
                  <a:off x="46102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37;p17"/>
                <p:cNvSpPr/>
                <p:nvPr/>
              </p:nvSpPr>
              <p:spPr>
                <a:xfrm>
                  <a:off x="44912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38;p17"/>
                <p:cNvSpPr/>
                <p:nvPr/>
              </p:nvSpPr>
              <p:spPr>
                <a:xfrm>
                  <a:off x="4735405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39;p17"/>
                <p:cNvSpPr/>
                <p:nvPr/>
              </p:nvSpPr>
              <p:spPr>
                <a:xfrm>
                  <a:off x="4735405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40;p17"/>
                <p:cNvSpPr/>
                <p:nvPr/>
              </p:nvSpPr>
              <p:spPr>
                <a:xfrm>
                  <a:off x="4854416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41;p17"/>
                <p:cNvSpPr/>
                <p:nvPr/>
              </p:nvSpPr>
              <p:spPr>
                <a:xfrm>
                  <a:off x="4854416" y="3216390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42;p17"/>
                <p:cNvSpPr/>
                <p:nvPr/>
              </p:nvSpPr>
              <p:spPr>
                <a:xfrm>
                  <a:off x="4735405" y="3353887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43;p17"/>
                <p:cNvSpPr/>
                <p:nvPr/>
              </p:nvSpPr>
              <p:spPr>
                <a:xfrm>
                  <a:off x="4854416" y="3491384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44;p17"/>
                <p:cNvSpPr/>
                <p:nvPr/>
              </p:nvSpPr>
              <p:spPr>
                <a:xfrm>
                  <a:off x="4854416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45;p17"/>
                <p:cNvSpPr/>
                <p:nvPr/>
              </p:nvSpPr>
              <p:spPr>
                <a:xfrm>
                  <a:off x="4735405" y="3628881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546;p17"/>
              <p:cNvGrpSpPr/>
              <p:nvPr/>
            </p:nvGrpSpPr>
            <p:grpSpPr>
              <a:xfrm>
                <a:off x="4243559" y="3763485"/>
                <a:ext cx="671471" cy="478269"/>
                <a:chOff x="4243559" y="3763485"/>
                <a:chExt cx="671471" cy="478269"/>
              </a:xfrm>
            </p:grpSpPr>
            <p:sp>
              <p:nvSpPr>
                <p:cNvPr id="153" name="Google Shape;547;p17"/>
                <p:cNvSpPr/>
                <p:nvPr/>
              </p:nvSpPr>
              <p:spPr>
                <a:xfrm>
                  <a:off x="4243559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48;p17"/>
                <p:cNvSpPr/>
                <p:nvPr/>
              </p:nvSpPr>
              <p:spPr>
                <a:xfrm>
                  <a:off x="4243559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49;p17"/>
                <p:cNvSpPr/>
                <p:nvPr/>
              </p:nvSpPr>
              <p:spPr>
                <a:xfrm>
                  <a:off x="4362570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0;p17"/>
                <p:cNvSpPr/>
                <p:nvPr/>
              </p:nvSpPr>
              <p:spPr>
                <a:xfrm>
                  <a:off x="4362570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51;p17"/>
                <p:cNvSpPr/>
                <p:nvPr/>
              </p:nvSpPr>
              <p:spPr>
                <a:xfrm>
                  <a:off x="4243559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2;p17"/>
                <p:cNvSpPr/>
                <p:nvPr/>
              </p:nvSpPr>
              <p:spPr>
                <a:xfrm>
                  <a:off x="4362570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53;p17"/>
                <p:cNvSpPr/>
                <p:nvPr/>
              </p:nvSpPr>
              <p:spPr>
                <a:xfrm>
                  <a:off x="4362570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4;p17"/>
                <p:cNvSpPr/>
                <p:nvPr/>
              </p:nvSpPr>
              <p:spPr>
                <a:xfrm>
                  <a:off x="4243559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55;p17"/>
                <p:cNvSpPr/>
                <p:nvPr/>
              </p:nvSpPr>
              <p:spPr>
                <a:xfrm>
                  <a:off x="44912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6;p17"/>
                <p:cNvSpPr/>
                <p:nvPr/>
              </p:nvSpPr>
              <p:spPr>
                <a:xfrm>
                  <a:off x="44912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57;p17"/>
                <p:cNvSpPr/>
                <p:nvPr/>
              </p:nvSpPr>
              <p:spPr>
                <a:xfrm>
                  <a:off x="46102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8;p17"/>
                <p:cNvSpPr/>
                <p:nvPr/>
              </p:nvSpPr>
              <p:spPr>
                <a:xfrm>
                  <a:off x="46102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59;p17"/>
                <p:cNvSpPr/>
                <p:nvPr/>
              </p:nvSpPr>
              <p:spPr>
                <a:xfrm>
                  <a:off x="44912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60;p17"/>
                <p:cNvSpPr/>
                <p:nvPr/>
              </p:nvSpPr>
              <p:spPr>
                <a:xfrm>
                  <a:off x="46102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61;p17"/>
                <p:cNvSpPr/>
                <p:nvPr/>
              </p:nvSpPr>
              <p:spPr>
                <a:xfrm>
                  <a:off x="46102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62;p17"/>
                <p:cNvSpPr/>
                <p:nvPr/>
              </p:nvSpPr>
              <p:spPr>
                <a:xfrm>
                  <a:off x="44912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63;p17"/>
                <p:cNvSpPr/>
                <p:nvPr/>
              </p:nvSpPr>
              <p:spPr>
                <a:xfrm>
                  <a:off x="4735405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64;p17"/>
                <p:cNvSpPr/>
                <p:nvPr/>
              </p:nvSpPr>
              <p:spPr>
                <a:xfrm>
                  <a:off x="4735405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65;p17"/>
                <p:cNvSpPr/>
                <p:nvPr/>
              </p:nvSpPr>
              <p:spPr>
                <a:xfrm>
                  <a:off x="4854416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66;p17"/>
                <p:cNvSpPr/>
                <p:nvPr/>
              </p:nvSpPr>
              <p:spPr>
                <a:xfrm>
                  <a:off x="4854416" y="3763485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67;p17"/>
                <p:cNvSpPr/>
                <p:nvPr/>
              </p:nvSpPr>
              <p:spPr>
                <a:xfrm>
                  <a:off x="4735405" y="3900982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68;p17"/>
                <p:cNvSpPr/>
                <p:nvPr/>
              </p:nvSpPr>
              <p:spPr>
                <a:xfrm>
                  <a:off x="4854416" y="4038479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69;p17"/>
                <p:cNvSpPr/>
                <p:nvPr/>
              </p:nvSpPr>
              <p:spPr>
                <a:xfrm>
                  <a:off x="4854416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70;p17"/>
                <p:cNvSpPr/>
                <p:nvPr/>
              </p:nvSpPr>
              <p:spPr>
                <a:xfrm>
                  <a:off x="4735405" y="4175976"/>
                  <a:ext cx="60614" cy="65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9" name="Google Shape;738;p19"/>
          <p:cNvGrpSpPr/>
          <p:nvPr/>
        </p:nvGrpSpPr>
        <p:grpSpPr>
          <a:xfrm>
            <a:off x="5869790" y="3830425"/>
            <a:ext cx="1254060" cy="982183"/>
            <a:chOff x="2279725" y="1002325"/>
            <a:chExt cx="4584541" cy="3729698"/>
          </a:xfrm>
        </p:grpSpPr>
        <p:sp>
          <p:nvSpPr>
            <p:cNvPr id="250" name="Google Shape;739;p19"/>
            <p:cNvSpPr/>
            <p:nvPr/>
          </p:nvSpPr>
          <p:spPr>
            <a:xfrm>
              <a:off x="3274347" y="1560640"/>
              <a:ext cx="2595303" cy="3097999"/>
            </a:xfrm>
            <a:custGeom>
              <a:avLst/>
              <a:gdLst/>
              <a:ahLst/>
              <a:cxnLst/>
              <a:rect l="l" t="t" r="r" b="b"/>
              <a:pathLst>
                <a:path w="109012" h="130127" extrusionOk="0">
                  <a:moveTo>
                    <a:pt x="1" y="0"/>
                  </a:moveTo>
                  <a:lnTo>
                    <a:pt x="1" y="130127"/>
                  </a:lnTo>
                  <a:lnTo>
                    <a:pt x="109012" y="130127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0;p19"/>
            <p:cNvSpPr/>
            <p:nvPr/>
          </p:nvSpPr>
          <p:spPr>
            <a:xfrm>
              <a:off x="3645222" y="1560640"/>
              <a:ext cx="1853557" cy="3097999"/>
            </a:xfrm>
            <a:custGeom>
              <a:avLst/>
              <a:gdLst/>
              <a:ahLst/>
              <a:cxnLst/>
              <a:rect l="l" t="t" r="r" b="b"/>
              <a:pathLst>
                <a:path w="77856" h="130127" extrusionOk="0">
                  <a:moveTo>
                    <a:pt x="0" y="0"/>
                  </a:moveTo>
                  <a:lnTo>
                    <a:pt x="0" y="130127"/>
                  </a:lnTo>
                  <a:lnTo>
                    <a:pt x="77856" y="130127"/>
                  </a:lnTo>
                  <a:lnTo>
                    <a:pt x="77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41;p19"/>
            <p:cNvSpPr/>
            <p:nvPr/>
          </p:nvSpPr>
          <p:spPr>
            <a:xfrm>
              <a:off x="3480831" y="1086510"/>
              <a:ext cx="2182338" cy="366921"/>
            </a:xfrm>
            <a:custGeom>
              <a:avLst/>
              <a:gdLst/>
              <a:ahLst/>
              <a:cxnLst/>
              <a:rect l="l" t="t" r="r" b="b"/>
              <a:pathLst>
                <a:path w="91666" h="15412" extrusionOk="0">
                  <a:moveTo>
                    <a:pt x="0" y="1"/>
                  </a:moveTo>
                  <a:lnTo>
                    <a:pt x="0" y="15412"/>
                  </a:lnTo>
                  <a:lnTo>
                    <a:pt x="91666" y="15412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2;p19"/>
            <p:cNvSpPr/>
            <p:nvPr/>
          </p:nvSpPr>
          <p:spPr>
            <a:xfrm>
              <a:off x="3190163" y="1453410"/>
              <a:ext cx="2763670" cy="107253"/>
            </a:xfrm>
            <a:custGeom>
              <a:avLst/>
              <a:gdLst/>
              <a:ahLst/>
              <a:cxnLst/>
              <a:rect l="l" t="t" r="r" b="b"/>
              <a:pathLst>
                <a:path w="116084" h="4505" extrusionOk="0">
                  <a:moveTo>
                    <a:pt x="1" y="1"/>
                  </a:moveTo>
                  <a:lnTo>
                    <a:pt x="1" y="4504"/>
                  </a:lnTo>
                  <a:lnTo>
                    <a:pt x="116084" y="4504"/>
                  </a:lnTo>
                  <a:lnTo>
                    <a:pt x="116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3;p19"/>
            <p:cNvSpPr/>
            <p:nvPr/>
          </p:nvSpPr>
          <p:spPr>
            <a:xfrm>
              <a:off x="3403789" y="1002325"/>
              <a:ext cx="2336420" cy="84207"/>
            </a:xfrm>
            <a:custGeom>
              <a:avLst/>
              <a:gdLst/>
              <a:ahLst/>
              <a:cxnLst/>
              <a:rect l="l" t="t" r="r" b="b"/>
              <a:pathLst>
                <a:path w="98138" h="3537" extrusionOk="0">
                  <a:moveTo>
                    <a:pt x="1" y="1"/>
                  </a:moveTo>
                  <a:lnTo>
                    <a:pt x="1" y="3537"/>
                  </a:lnTo>
                  <a:lnTo>
                    <a:pt x="98137" y="3537"/>
                  </a:lnTo>
                  <a:lnTo>
                    <a:pt x="98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4;p19"/>
            <p:cNvSpPr/>
            <p:nvPr/>
          </p:nvSpPr>
          <p:spPr>
            <a:xfrm>
              <a:off x="3274347" y="1560640"/>
              <a:ext cx="2595303" cy="111990"/>
            </a:xfrm>
            <a:custGeom>
              <a:avLst/>
              <a:gdLst/>
              <a:ahLst/>
              <a:cxnLst/>
              <a:rect l="l" t="t" r="r" b="b"/>
              <a:pathLst>
                <a:path w="109012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09012" y="4703"/>
                  </a:lnTo>
                  <a:lnTo>
                    <a:pt x="1090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5;p19"/>
            <p:cNvSpPr/>
            <p:nvPr/>
          </p:nvSpPr>
          <p:spPr>
            <a:xfrm>
              <a:off x="3480831" y="1086510"/>
              <a:ext cx="2182338" cy="112014"/>
            </a:xfrm>
            <a:custGeom>
              <a:avLst/>
              <a:gdLst/>
              <a:ahLst/>
              <a:cxnLst/>
              <a:rect l="l" t="t" r="r" b="b"/>
              <a:pathLst>
                <a:path w="91666" h="4705" extrusionOk="0">
                  <a:moveTo>
                    <a:pt x="0" y="1"/>
                  </a:moveTo>
                  <a:lnTo>
                    <a:pt x="0" y="4704"/>
                  </a:lnTo>
                  <a:lnTo>
                    <a:pt x="91666" y="4704"/>
                  </a:lnTo>
                  <a:lnTo>
                    <a:pt x="91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746;p19"/>
            <p:cNvGrpSpPr/>
            <p:nvPr/>
          </p:nvGrpSpPr>
          <p:grpSpPr>
            <a:xfrm>
              <a:off x="3719074" y="1630516"/>
              <a:ext cx="1706664" cy="905352"/>
              <a:chOff x="3719074" y="1630516"/>
              <a:chExt cx="1706664" cy="905352"/>
            </a:xfrm>
          </p:grpSpPr>
          <p:sp>
            <p:nvSpPr>
              <p:cNvPr id="385" name="Google Shape;747;p19"/>
              <p:cNvSpPr/>
              <p:nvPr/>
            </p:nvSpPr>
            <p:spPr>
              <a:xfrm>
                <a:off x="3719074" y="1630516"/>
                <a:ext cx="1706664" cy="905352"/>
              </a:xfrm>
              <a:custGeom>
                <a:avLst/>
                <a:gdLst/>
                <a:ahLst/>
                <a:cxnLst/>
                <a:rect l="l" t="t" r="r" b="b"/>
                <a:pathLst>
                  <a:path w="71686" h="38028" extrusionOk="0">
                    <a:moveTo>
                      <a:pt x="1" y="0"/>
                    </a:moveTo>
                    <a:lnTo>
                      <a:pt x="1" y="38028"/>
                    </a:lnTo>
                    <a:lnTo>
                      <a:pt x="71685" y="38028"/>
                    </a:lnTo>
                    <a:lnTo>
                      <a:pt x="716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48;p19"/>
              <p:cNvSpPr/>
              <p:nvPr/>
            </p:nvSpPr>
            <p:spPr>
              <a:xfrm>
                <a:off x="4768943" y="1910851"/>
                <a:ext cx="424892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968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17847" y="968"/>
                    </a:lnTo>
                    <a:lnTo>
                      <a:pt x="178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49;p19"/>
              <p:cNvSpPr/>
              <p:nvPr/>
            </p:nvSpPr>
            <p:spPr>
              <a:xfrm>
                <a:off x="4776085" y="2311106"/>
                <a:ext cx="196983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306" extrusionOk="0">
                    <a:moveTo>
                      <a:pt x="7840" y="434"/>
                    </a:moveTo>
                    <a:lnTo>
                      <a:pt x="7840" y="5905"/>
                    </a:lnTo>
                    <a:lnTo>
                      <a:pt x="435" y="5905"/>
                    </a:lnTo>
                    <a:lnTo>
                      <a:pt x="435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73" y="63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50;p19"/>
              <p:cNvSpPr/>
              <p:nvPr/>
            </p:nvSpPr>
            <p:spPr>
              <a:xfrm>
                <a:off x="4996068" y="2311106"/>
                <a:ext cx="196198" cy="15013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6306" extrusionOk="0">
                    <a:moveTo>
                      <a:pt x="7806" y="434"/>
                    </a:moveTo>
                    <a:lnTo>
                      <a:pt x="7806" y="5905"/>
                    </a:lnTo>
                    <a:lnTo>
                      <a:pt x="401" y="5905"/>
                    </a:lnTo>
                    <a:lnTo>
                      <a:pt x="401" y="434"/>
                    </a:lnTo>
                    <a:close/>
                    <a:moveTo>
                      <a:pt x="1" y="1"/>
                    </a:moveTo>
                    <a:lnTo>
                      <a:pt x="1" y="6305"/>
                    </a:lnTo>
                    <a:lnTo>
                      <a:pt x="8240" y="6305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751;p19"/>
              <p:cNvSpPr/>
              <p:nvPr/>
            </p:nvSpPr>
            <p:spPr>
              <a:xfrm>
                <a:off x="4903170" y="2375435"/>
                <a:ext cx="25426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923" extrusionOk="0">
                    <a:moveTo>
                      <a:pt x="600" y="1"/>
                    </a:moveTo>
                    <a:cubicBezTo>
                      <a:pt x="200" y="1"/>
                      <a:pt x="0" y="501"/>
                      <a:pt x="300" y="801"/>
                    </a:cubicBezTo>
                    <a:cubicBezTo>
                      <a:pt x="384" y="885"/>
                      <a:pt x="491" y="923"/>
                      <a:pt x="598" y="923"/>
                    </a:cubicBezTo>
                    <a:cubicBezTo>
                      <a:pt x="832" y="923"/>
                      <a:pt x="1067" y="742"/>
                      <a:pt x="1067" y="468"/>
                    </a:cubicBezTo>
                    <a:cubicBezTo>
                      <a:pt x="1067" y="201"/>
                      <a:pt x="867" y="1"/>
                      <a:pt x="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752;p19"/>
              <p:cNvSpPr/>
              <p:nvPr/>
            </p:nvSpPr>
            <p:spPr>
              <a:xfrm>
                <a:off x="5022280" y="2375435"/>
                <a:ext cx="25450" cy="2197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3" extrusionOk="0">
                    <a:moveTo>
                      <a:pt x="601" y="1"/>
                    </a:moveTo>
                    <a:cubicBezTo>
                      <a:pt x="201" y="1"/>
                      <a:pt x="1" y="501"/>
                      <a:pt x="301" y="801"/>
                    </a:cubicBezTo>
                    <a:cubicBezTo>
                      <a:pt x="385" y="885"/>
                      <a:pt x="491" y="923"/>
                      <a:pt x="598" y="923"/>
                    </a:cubicBezTo>
                    <a:cubicBezTo>
                      <a:pt x="832" y="923"/>
                      <a:pt x="1068" y="742"/>
                      <a:pt x="1068" y="468"/>
                    </a:cubicBezTo>
                    <a:cubicBezTo>
                      <a:pt x="1068" y="201"/>
                      <a:pt x="868" y="1"/>
                      <a:pt x="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753;p19"/>
              <p:cNvSpPr/>
              <p:nvPr/>
            </p:nvSpPr>
            <p:spPr>
              <a:xfrm>
                <a:off x="4795155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754;p19"/>
              <p:cNvSpPr/>
              <p:nvPr/>
            </p:nvSpPr>
            <p:spPr>
              <a:xfrm>
                <a:off x="483167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755;p19"/>
              <p:cNvSpPr/>
              <p:nvPr/>
            </p:nvSpPr>
            <p:spPr>
              <a:xfrm>
                <a:off x="4869006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756;p19"/>
              <p:cNvSpPr/>
              <p:nvPr/>
            </p:nvSpPr>
            <p:spPr>
              <a:xfrm>
                <a:off x="4788013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757;p19"/>
              <p:cNvSpPr/>
              <p:nvPr/>
            </p:nvSpPr>
            <p:spPr>
              <a:xfrm>
                <a:off x="4845984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758;p19"/>
              <p:cNvSpPr/>
              <p:nvPr/>
            </p:nvSpPr>
            <p:spPr>
              <a:xfrm>
                <a:off x="4903956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1" y="2603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759;p19"/>
              <p:cNvSpPr/>
              <p:nvPr/>
            </p:nvSpPr>
            <p:spPr>
              <a:xfrm>
                <a:off x="4961927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760;p19"/>
              <p:cNvSpPr/>
              <p:nvPr/>
            </p:nvSpPr>
            <p:spPr>
              <a:xfrm>
                <a:off x="5019899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761;p19"/>
              <p:cNvSpPr/>
              <p:nvPr/>
            </p:nvSpPr>
            <p:spPr>
              <a:xfrm>
                <a:off x="5077871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762;p19"/>
              <p:cNvSpPr/>
              <p:nvPr/>
            </p:nvSpPr>
            <p:spPr>
              <a:xfrm>
                <a:off x="5135842" y="1951348"/>
                <a:ext cx="35759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03" extrusionOk="0">
                    <a:moveTo>
                      <a:pt x="1" y="1"/>
                    </a:moveTo>
                    <a:lnTo>
                      <a:pt x="1" y="2603"/>
                    </a:lnTo>
                    <a:lnTo>
                      <a:pt x="1502" y="2603"/>
                    </a:ln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763;p19"/>
              <p:cNvSpPr/>
              <p:nvPr/>
            </p:nvSpPr>
            <p:spPr>
              <a:xfrm>
                <a:off x="4905551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934" y="2602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764;p19"/>
              <p:cNvSpPr/>
              <p:nvPr/>
            </p:nvSpPr>
            <p:spPr>
              <a:xfrm>
                <a:off x="4942072" y="1779028"/>
                <a:ext cx="22260" cy="6197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03" extrusionOk="0">
                    <a:moveTo>
                      <a:pt x="1" y="0"/>
                    </a:moveTo>
                    <a:lnTo>
                      <a:pt x="1" y="2602"/>
                    </a:lnTo>
                    <a:lnTo>
                      <a:pt x="935" y="2602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765;p19"/>
              <p:cNvSpPr/>
              <p:nvPr/>
            </p:nvSpPr>
            <p:spPr>
              <a:xfrm>
                <a:off x="4977783" y="1775453"/>
                <a:ext cx="30188" cy="6435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703" extrusionOk="0">
                    <a:moveTo>
                      <a:pt x="934" y="1"/>
                    </a:moveTo>
                    <a:lnTo>
                      <a:pt x="0" y="134"/>
                    </a:lnTo>
                    <a:lnTo>
                      <a:pt x="334" y="2703"/>
                    </a:lnTo>
                    <a:lnTo>
                      <a:pt x="1268" y="2603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766;p19"/>
              <p:cNvSpPr/>
              <p:nvPr/>
            </p:nvSpPr>
            <p:spPr>
              <a:xfrm>
                <a:off x="3823899" y="2162594"/>
                <a:ext cx="213649" cy="302593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710" extrusionOk="0">
                    <a:moveTo>
                      <a:pt x="1" y="1"/>
                    </a:moveTo>
                    <a:lnTo>
                      <a:pt x="1" y="12710"/>
                    </a:lnTo>
                    <a:lnTo>
                      <a:pt x="8974" y="12710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767;p19"/>
              <p:cNvSpPr/>
              <p:nvPr/>
            </p:nvSpPr>
            <p:spPr>
              <a:xfrm>
                <a:off x="4093115" y="2129239"/>
                <a:ext cx="206506" cy="23112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08" extrusionOk="0">
                    <a:moveTo>
                      <a:pt x="34" y="1"/>
                    </a:moveTo>
                    <a:lnTo>
                      <a:pt x="34" y="9474"/>
                    </a:lnTo>
                    <a:cubicBezTo>
                      <a:pt x="1" y="9574"/>
                      <a:pt x="101" y="9708"/>
                      <a:pt x="234" y="9708"/>
                    </a:cubicBezTo>
                    <a:lnTo>
                      <a:pt x="8473" y="9708"/>
                    </a:lnTo>
                    <a:cubicBezTo>
                      <a:pt x="8607" y="9708"/>
                      <a:pt x="8674" y="9574"/>
                      <a:pt x="8674" y="9474"/>
                    </a:cubicBezTo>
                    <a:lnTo>
                      <a:pt x="8674" y="7640"/>
                    </a:lnTo>
                    <a:cubicBezTo>
                      <a:pt x="6706" y="7373"/>
                      <a:pt x="4704" y="7039"/>
                      <a:pt x="3103" y="5872"/>
                    </a:cubicBezTo>
                    <a:cubicBezTo>
                      <a:pt x="2002" y="5038"/>
                      <a:pt x="1168" y="3904"/>
                      <a:pt x="668" y="2636"/>
                    </a:cubicBezTo>
                    <a:cubicBezTo>
                      <a:pt x="334" y="1802"/>
                      <a:pt x="101" y="901"/>
                      <a:pt x="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768;p19"/>
              <p:cNvSpPr/>
              <p:nvPr/>
            </p:nvSpPr>
            <p:spPr>
              <a:xfrm>
                <a:off x="4789584" y="2245183"/>
                <a:ext cx="180318" cy="33378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402" extrusionOk="0">
                    <a:moveTo>
                      <a:pt x="635" y="1"/>
                    </a:moveTo>
                    <a:cubicBezTo>
                      <a:pt x="301" y="1"/>
                      <a:pt x="1" y="268"/>
                      <a:pt x="1" y="635"/>
                    </a:cubicBezTo>
                    <a:lnTo>
                      <a:pt x="1" y="1402"/>
                    </a:lnTo>
                    <a:lnTo>
                      <a:pt x="7573" y="1402"/>
                    </a:lnTo>
                    <a:lnTo>
                      <a:pt x="7573" y="635"/>
                    </a:lnTo>
                    <a:cubicBezTo>
                      <a:pt x="7573" y="268"/>
                      <a:pt x="7273" y="1"/>
                      <a:pt x="69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769;p19"/>
            <p:cNvGrpSpPr/>
            <p:nvPr/>
          </p:nvGrpSpPr>
          <p:grpSpPr>
            <a:xfrm>
              <a:off x="3779914" y="1242621"/>
              <a:ext cx="1584166" cy="143677"/>
              <a:chOff x="3788664" y="1242621"/>
              <a:chExt cx="1584166" cy="143677"/>
            </a:xfrm>
          </p:grpSpPr>
          <p:sp>
            <p:nvSpPr>
              <p:cNvPr id="380" name="Google Shape;770;p19"/>
              <p:cNvSpPr/>
              <p:nvPr/>
            </p:nvSpPr>
            <p:spPr>
              <a:xfrm>
                <a:off x="4514831" y="1242633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71;p19"/>
              <p:cNvSpPr/>
              <p:nvPr/>
            </p:nvSpPr>
            <p:spPr>
              <a:xfrm>
                <a:off x="4151829" y="124262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72;p19"/>
              <p:cNvSpPr/>
              <p:nvPr/>
            </p:nvSpPr>
            <p:spPr>
              <a:xfrm>
                <a:off x="4877779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73;p19"/>
              <p:cNvSpPr/>
              <p:nvPr/>
            </p:nvSpPr>
            <p:spPr>
              <a:xfrm>
                <a:off x="3788664" y="1242887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74;p19"/>
              <p:cNvSpPr/>
              <p:nvPr/>
            </p:nvSpPr>
            <p:spPr>
              <a:xfrm>
                <a:off x="5240727" y="1242631"/>
                <a:ext cx="132103" cy="14341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775;p19"/>
            <p:cNvSpPr/>
            <p:nvPr/>
          </p:nvSpPr>
          <p:spPr>
            <a:xfrm>
              <a:off x="2279725" y="4657170"/>
              <a:ext cx="4584541" cy="74854"/>
            </a:xfrm>
            <a:custGeom>
              <a:avLst/>
              <a:gdLst/>
              <a:ahLst/>
              <a:cxnLst/>
              <a:rect l="l" t="t" r="r" b="b"/>
              <a:pathLst>
                <a:path w="208483" h="3404" extrusionOk="0">
                  <a:moveTo>
                    <a:pt x="0" y="1"/>
                  </a:moveTo>
                  <a:lnTo>
                    <a:pt x="0" y="3403"/>
                  </a:lnTo>
                  <a:lnTo>
                    <a:pt x="208482" y="340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19"/>
            <p:cNvSpPr/>
            <p:nvPr/>
          </p:nvSpPr>
          <p:spPr>
            <a:xfrm>
              <a:off x="3719074" y="2657366"/>
              <a:ext cx="1706664" cy="905352"/>
            </a:xfrm>
            <a:custGeom>
              <a:avLst/>
              <a:gdLst/>
              <a:ahLst/>
              <a:cxnLst/>
              <a:rect l="l" t="t" r="r" b="b"/>
              <a:pathLst>
                <a:path w="71686" h="38028" extrusionOk="0">
                  <a:moveTo>
                    <a:pt x="1" y="0"/>
                  </a:moveTo>
                  <a:lnTo>
                    <a:pt x="1" y="38028"/>
                  </a:lnTo>
                  <a:lnTo>
                    <a:pt x="71685" y="3802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19"/>
            <p:cNvSpPr/>
            <p:nvPr/>
          </p:nvSpPr>
          <p:spPr>
            <a:xfrm>
              <a:off x="3719074" y="3683406"/>
              <a:ext cx="1706664" cy="906161"/>
            </a:xfrm>
            <a:custGeom>
              <a:avLst/>
              <a:gdLst/>
              <a:ahLst/>
              <a:cxnLst/>
              <a:rect l="l" t="t" r="r" b="b"/>
              <a:pathLst>
                <a:path w="71686" h="38062" extrusionOk="0">
                  <a:moveTo>
                    <a:pt x="1" y="1"/>
                  </a:moveTo>
                  <a:lnTo>
                    <a:pt x="1" y="38061"/>
                  </a:lnTo>
                  <a:lnTo>
                    <a:pt x="71685" y="38061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19"/>
            <p:cNvSpPr/>
            <p:nvPr/>
          </p:nvSpPr>
          <p:spPr>
            <a:xfrm>
              <a:off x="4739564" y="1728199"/>
              <a:ext cx="484459" cy="767173"/>
            </a:xfrm>
            <a:custGeom>
              <a:avLst/>
              <a:gdLst/>
              <a:ahLst/>
              <a:cxnLst/>
              <a:rect l="l" t="t" r="r" b="b"/>
              <a:pathLst>
                <a:path w="20349" h="32224" extrusionOk="0">
                  <a:moveTo>
                    <a:pt x="0" y="0"/>
                  </a:moveTo>
                  <a:lnTo>
                    <a:pt x="0" y="32223"/>
                  </a:lnTo>
                  <a:lnTo>
                    <a:pt x="20348" y="32223"/>
                  </a:lnTo>
                  <a:lnTo>
                    <a:pt x="203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19"/>
            <p:cNvSpPr/>
            <p:nvPr/>
          </p:nvSpPr>
          <p:spPr>
            <a:xfrm>
              <a:off x="4768943" y="1758363"/>
              <a:ext cx="424892" cy="520194"/>
            </a:xfrm>
            <a:custGeom>
              <a:avLst/>
              <a:gdLst/>
              <a:ahLst/>
              <a:cxnLst/>
              <a:rect l="l" t="t" r="r" b="b"/>
              <a:pathLst>
                <a:path w="17847" h="21850" extrusionOk="0">
                  <a:moveTo>
                    <a:pt x="1" y="1"/>
                  </a:moveTo>
                  <a:lnTo>
                    <a:pt x="1" y="21850"/>
                  </a:lnTo>
                  <a:lnTo>
                    <a:pt x="17847" y="2185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19"/>
            <p:cNvSpPr/>
            <p:nvPr/>
          </p:nvSpPr>
          <p:spPr>
            <a:xfrm>
              <a:off x="4768943" y="2083195"/>
              <a:ext cx="424892" cy="23046"/>
            </a:xfrm>
            <a:custGeom>
              <a:avLst/>
              <a:gdLst/>
              <a:ahLst/>
              <a:cxnLst/>
              <a:rect l="l" t="t" r="r" b="b"/>
              <a:pathLst>
                <a:path w="17847" h="968" extrusionOk="0">
                  <a:moveTo>
                    <a:pt x="1" y="0"/>
                  </a:moveTo>
                  <a:lnTo>
                    <a:pt x="1" y="967"/>
                  </a:lnTo>
                  <a:lnTo>
                    <a:pt x="17847" y="967"/>
                  </a:lnTo>
                  <a:lnTo>
                    <a:pt x="17847" y="0"/>
                  </a:lnTo>
                  <a:close/>
                </a:path>
              </a:pathLst>
            </a:custGeom>
            <a:solidFill>
              <a:srgbClr val="F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19"/>
            <p:cNvSpPr/>
            <p:nvPr/>
          </p:nvSpPr>
          <p:spPr>
            <a:xfrm>
              <a:off x="4789584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9" y="5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19"/>
            <p:cNvSpPr/>
            <p:nvPr/>
          </p:nvSpPr>
          <p:spPr>
            <a:xfrm>
              <a:off x="4826914" y="1770291"/>
              <a:ext cx="31807" cy="140583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19"/>
            <p:cNvSpPr/>
            <p:nvPr/>
          </p:nvSpPr>
          <p:spPr>
            <a:xfrm>
              <a:off x="4864245" y="1770291"/>
              <a:ext cx="31783" cy="140583"/>
            </a:xfrm>
            <a:custGeom>
              <a:avLst/>
              <a:gdLst/>
              <a:ahLst/>
              <a:cxnLst/>
              <a:rect l="l" t="t" r="r" b="b"/>
              <a:pathLst>
                <a:path w="1335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35" y="590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19"/>
            <p:cNvSpPr/>
            <p:nvPr/>
          </p:nvSpPr>
          <p:spPr>
            <a:xfrm>
              <a:off x="4780061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19"/>
            <p:cNvSpPr/>
            <p:nvPr/>
          </p:nvSpPr>
          <p:spPr>
            <a:xfrm>
              <a:off x="4838032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19"/>
            <p:cNvSpPr/>
            <p:nvPr/>
          </p:nvSpPr>
          <p:spPr>
            <a:xfrm>
              <a:off x="4896004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19"/>
            <p:cNvSpPr/>
            <p:nvPr/>
          </p:nvSpPr>
          <p:spPr>
            <a:xfrm>
              <a:off x="4953976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19"/>
            <p:cNvSpPr/>
            <p:nvPr/>
          </p:nvSpPr>
          <p:spPr>
            <a:xfrm>
              <a:off x="5011947" y="1942611"/>
              <a:ext cx="51662" cy="140607"/>
            </a:xfrm>
            <a:custGeom>
              <a:avLst/>
              <a:gdLst/>
              <a:ahLst/>
              <a:cxnLst/>
              <a:rect l="l" t="t" r="r" b="b"/>
              <a:pathLst>
                <a:path w="2170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169" y="590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19"/>
            <p:cNvSpPr/>
            <p:nvPr/>
          </p:nvSpPr>
          <p:spPr>
            <a:xfrm>
              <a:off x="5069943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19"/>
            <p:cNvSpPr/>
            <p:nvPr/>
          </p:nvSpPr>
          <p:spPr>
            <a:xfrm>
              <a:off x="5127914" y="1942611"/>
              <a:ext cx="51638" cy="140607"/>
            </a:xfrm>
            <a:custGeom>
              <a:avLst/>
              <a:gdLst/>
              <a:ahLst/>
              <a:cxnLst/>
              <a:rect l="l" t="t" r="r" b="b"/>
              <a:pathLst>
                <a:path w="2169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2168" y="5905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19"/>
            <p:cNvSpPr/>
            <p:nvPr/>
          </p:nvSpPr>
          <p:spPr>
            <a:xfrm>
              <a:off x="4899980" y="1770291"/>
              <a:ext cx="32592" cy="140583"/>
            </a:xfrm>
            <a:custGeom>
              <a:avLst/>
              <a:gdLst/>
              <a:ahLst/>
              <a:cxnLst/>
              <a:rect l="l" t="t" r="r" b="b"/>
              <a:pathLst>
                <a:path w="1369" h="5905" extrusionOk="0">
                  <a:moveTo>
                    <a:pt x="1" y="0"/>
                  </a:moveTo>
                  <a:lnTo>
                    <a:pt x="1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19"/>
            <p:cNvSpPr/>
            <p:nvPr/>
          </p:nvSpPr>
          <p:spPr>
            <a:xfrm>
              <a:off x="4936525" y="1770291"/>
              <a:ext cx="32569" cy="140583"/>
            </a:xfrm>
            <a:custGeom>
              <a:avLst/>
              <a:gdLst/>
              <a:ahLst/>
              <a:cxnLst/>
              <a:rect l="l" t="t" r="r" b="b"/>
              <a:pathLst>
                <a:path w="1368" h="5905" extrusionOk="0">
                  <a:moveTo>
                    <a:pt x="0" y="0"/>
                  </a:moveTo>
                  <a:lnTo>
                    <a:pt x="0" y="5905"/>
                  </a:lnTo>
                  <a:lnTo>
                    <a:pt x="1368" y="59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19"/>
            <p:cNvSpPr/>
            <p:nvPr/>
          </p:nvSpPr>
          <p:spPr>
            <a:xfrm>
              <a:off x="4971450" y="1767100"/>
              <a:ext cx="50853" cy="143773"/>
            </a:xfrm>
            <a:custGeom>
              <a:avLst/>
              <a:gdLst/>
              <a:ahLst/>
              <a:cxnLst/>
              <a:rect l="l" t="t" r="r" b="b"/>
              <a:pathLst>
                <a:path w="2136" h="6039" extrusionOk="0">
                  <a:moveTo>
                    <a:pt x="1368" y="1"/>
                  </a:moveTo>
                  <a:lnTo>
                    <a:pt x="1" y="201"/>
                  </a:lnTo>
                  <a:lnTo>
                    <a:pt x="801" y="6039"/>
                  </a:lnTo>
                  <a:lnTo>
                    <a:pt x="2136" y="587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794;p19"/>
            <p:cNvGrpSpPr/>
            <p:nvPr/>
          </p:nvGrpSpPr>
          <p:grpSpPr>
            <a:xfrm>
              <a:off x="4795155" y="1874211"/>
              <a:ext cx="369304" cy="194961"/>
              <a:chOff x="4795155" y="1874211"/>
              <a:chExt cx="369304" cy="194961"/>
            </a:xfrm>
          </p:grpSpPr>
          <p:sp>
            <p:nvSpPr>
              <p:cNvPr id="367" name="Google Shape;795;p19"/>
              <p:cNvSpPr/>
              <p:nvPr/>
            </p:nvSpPr>
            <p:spPr>
              <a:xfrm>
                <a:off x="4795155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796;p19"/>
              <p:cNvSpPr/>
              <p:nvPr/>
            </p:nvSpPr>
            <p:spPr>
              <a:xfrm>
                <a:off x="4828509" y="1875830"/>
                <a:ext cx="2537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83" extrusionOk="0">
                    <a:moveTo>
                      <a:pt x="646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1" y="4"/>
                      <a:pt x="0" y="471"/>
                      <a:pt x="301" y="738"/>
                    </a:cubicBezTo>
                    <a:cubicBezTo>
                      <a:pt x="390" y="838"/>
                      <a:pt x="501" y="882"/>
                      <a:pt x="610" y="882"/>
                    </a:cubicBezTo>
                    <a:cubicBezTo>
                      <a:pt x="827" y="882"/>
                      <a:pt x="1035" y="704"/>
                      <a:pt x="1035" y="437"/>
                    </a:cubicBezTo>
                    <a:cubicBezTo>
                      <a:pt x="1066" y="219"/>
                      <a:pt x="863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797;p19"/>
              <p:cNvSpPr/>
              <p:nvPr/>
            </p:nvSpPr>
            <p:spPr>
              <a:xfrm>
                <a:off x="4865840" y="1875830"/>
                <a:ext cx="24641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83" extrusionOk="0">
                    <a:moveTo>
                      <a:pt x="645" y="1"/>
                    </a:moveTo>
                    <a:cubicBezTo>
                      <a:pt x="631" y="1"/>
                      <a:pt x="616" y="2"/>
                      <a:pt x="601" y="4"/>
                    </a:cubicBezTo>
                    <a:cubicBezTo>
                      <a:pt x="200" y="4"/>
                      <a:pt x="0" y="471"/>
                      <a:pt x="300" y="738"/>
                    </a:cubicBezTo>
                    <a:cubicBezTo>
                      <a:pt x="389" y="838"/>
                      <a:pt x="501" y="882"/>
                      <a:pt x="609" y="882"/>
                    </a:cubicBezTo>
                    <a:cubicBezTo>
                      <a:pt x="827" y="882"/>
                      <a:pt x="1034" y="704"/>
                      <a:pt x="1034" y="437"/>
                    </a:cubicBezTo>
                    <a:cubicBezTo>
                      <a:pt x="1034" y="219"/>
                      <a:pt x="859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798;p19"/>
              <p:cNvSpPr/>
              <p:nvPr/>
            </p:nvSpPr>
            <p:spPr>
              <a:xfrm>
                <a:off x="4795155" y="2048245"/>
                <a:ext cx="21474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8" extrusionOk="0">
                    <a:moveTo>
                      <a:pt x="434" y="0"/>
                    </a:moveTo>
                    <a:cubicBezTo>
                      <a:pt x="201" y="0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799;p19"/>
              <p:cNvSpPr/>
              <p:nvPr/>
            </p:nvSpPr>
            <p:spPr>
              <a:xfrm>
                <a:off x="4850174" y="2048198"/>
                <a:ext cx="24426" cy="2097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81" extrusionOk="0">
                    <a:moveTo>
                      <a:pt x="551" y="1"/>
                    </a:moveTo>
                    <a:cubicBezTo>
                      <a:pt x="178" y="1"/>
                      <a:pt x="0" y="446"/>
                      <a:pt x="258" y="736"/>
                    </a:cubicBezTo>
                    <a:cubicBezTo>
                      <a:pt x="347" y="836"/>
                      <a:pt x="462" y="881"/>
                      <a:pt x="575" y="881"/>
                    </a:cubicBezTo>
                    <a:cubicBezTo>
                      <a:pt x="803" y="881"/>
                      <a:pt x="1025" y="703"/>
                      <a:pt x="1025" y="436"/>
                    </a:cubicBezTo>
                    <a:cubicBezTo>
                      <a:pt x="1025" y="203"/>
                      <a:pt x="825" y="2"/>
                      <a:pt x="592" y="2"/>
                    </a:cubicBezTo>
                    <a:cubicBezTo>
                      <a:pt x="578" y="1"/>
                      <a:pt x="564" y="1"/>
                      <a:pt x="5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800;p19"/>
              <p:cNvSpPr/>
              <p:nvPr/>
            </p:nvSpPr>
            <p:spPr>
              <a:xfrm>
                <a:off x="4911884" y="2048245"/>
                <a:ext cx="20689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8" extrusionOk="0">
                    <a:moveTo>
                      <a:pt x="435" y="0"/>
                    </a:moveTo>
                    <a:cubicBezTo>
                      <a:pt x="168" y="0"/>
                      <a:pt x="1" y="201"/>
                      <a:pt x="1" y="434"/>
                    </a:cubicBezTo>
                    <a:cubicBezTo>
                      <a:pt x="1" y="668"/>
                      <a:pt x="168" y="868"/>
                      <a:pt x="435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0"/>
                      <a:pt x="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01;p19"/>
              <p:cNvSpPr/>
              <p:nvPr/>
            </p:nvSpPr>
            <p:spPr>
              <a:xfrm>
                <a:off x="4965903" y="2048245"/>
                <a:ext cx="24641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9" extrusionOk="0">
                    <a:moveTo>
                      <a:pt x="601" y="0"/>
                    </a:moveTo>
                    <a:cubicBezTo>
                      <a:pt x="200" y="0"/>
                      <a:pt x="0" y="467"/>
                      <a:pt x="267" y="734"/>
                    </a:cubicBezTo>
                    <a:cubicBezTo>
                      <a:pt x="367" y="834"/>
                      <a:pt x="486" y="879"/>
                      <a:pt x="599" y="879"/>
                    </a:cubicBezTo>
                    <a:cubicBezTo>
                      <a:pt x="827" y="879"/>
                      <a:pt x="1034" y="701"/>
                      <a:pt x="1034" y="434"/>
                    </a:cubicBezTo>
                    <a:cubicBezTo>
                      <a:pt x="1034" y="167"/>
                      <a:pt x="834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02;p19"/>
              <p:cNvSpPr/>
              <p:nvPr/>
            </p:nvSpPr>
            <p:spPr>
              <a:xfrm>
                <a:off x="5027851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7" y="668"/>
                      <a:pt x="867" y="434"/>
                    </a:cubicBezTo>
                    <a:cubicBezTo>
                      <a:pt x="867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803;p19"/>
              <p:cNvSpPr/>
              <p:nvPr/>
            </p:nvSpPr>
            <p:spPr>
              <a:xfrm>
                <a:off x="5081846" y="2048150"/>
                <a:ext cx="24641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61" extrusionOk="0">
                    <a:moveTo>
                      <a:pt x="652" y="1"/>
                    </a:moveTo>
                    <a:cubicBezTo>
                      <a:pt x="635" y="1"/>
                      <a:pt x="618" y="2"/>
                      <a:pt x="601" y="4"/>
                    </a:cubicBezTo>
                    <a:cubicBezTo>
                      <a:pt x="201" y="4"/>
                      <a:pt x="0" y="471"/>
                      <a:pt x="267" y="738"/>
                    </a:cubicBezTo>
                    <a:cubicBezTo>
                      <a:pt x="363" y="823"/>
                      <a:pt x="475" y="861"/>
                      <a:pt x="584" y="861"/>
                    </a:cubicBezTo>
                    <a:cubicBezTo>
                      <a:pt x="817" y="861"/>
                      <a:pt x="1034" y="688"/>
                      <a:pt x="1034" y="438"/>
                    </a:cubicBezTo>
                    <a:cubicBezTo>
                      <a:pt x="1034" y="191"/>
                      <a:pt x="863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804;p19"/>
              <p:cNvSpPr/>
              <p:nvPr/>
            </p:nvSpPr>
            <p:spPr>
              <a:xfrm>
                <a:off x="5143794" y="2048245"/>
                <a:ext cx="20665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0" y="0"/>
                      <a:pt x="0" y="201"/>
                      <a:pt x="0" y="434"/>
                    </a:cubicBezTo>
                    <a:cubicBezTo>
                      <a:pt x="0" y="668"/>
                      <a:pt x="200" y="868"/>
                      <a:pt x="434" y="868"/>
                    </a:cubicBezTo>
                    <a:cubicBezTo>
                      <a:pt x="667" y="868"/>
                      <a:pt x="868" y="668"/>
                      <a:pt x="868" y="434"/>
                    </a:cubicBezTo>
                    <a:cubicBezTo>
                      <a:pt x="868" y="201"/>
                      <a:pt x="667" y="0"/>
                      <a:pt x="4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05;p19"/>
              <p:cNvSpPr/>
              <p:nvPr/>
            </p:nvSpPr>
            <p:spPr>
              <a:xfrm>
                <a:off x="4906337" y="1875901"/>
                <a:ext cx="2066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cubicBezTo>
                      <a:pt x="0" y="668"/>
                      <a:pt x="201" y="868"/>
                      <a:pt x="434" y="868"/>
                    </a:cubicBezTo>
                    <a:cubicBezTo>
                      <a:pt x="668" y="868"/>
                      <a:pt x="868" y="668"/>
                      <a:pt x="868" y="434"/>
                    </a:cubicBezTo>
                    <a:cubicBezTo>
                      <a:pt x="868" y="201"/>
                      <a:pt x="668" y="1"/>
                      <a:pt x="4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806;p19"/>
              <p:cNvSpPr/>
              <p:nvPr/>
            </p:nvSpPr>
            <p:spPr>
              <a:xfrm>
                <a:off x="4942072" y="1875901"/>
                <a:ext cx="2147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468" y="1"/>
                    </a:moveTo>
                    <a:cubicBezTo>
                      <a:pt x="201" y="1"/>
                      <a:pt x="1" y="201"/>
                      <a:pt x="1" y="434"/>
                    </a:cubicBezTo>
                    <a:cubicBezTo>
                      <a:pt x="1" y="668"/>
                      <a:pt x="201" y="868"/>
                      <a:pt x="468" y="868"/>
                    </a:cubicBezTo>
                    <a:cubicBezTo>
                      <a:pt x="701" y="868"/>
                      <a:pt x="901" y="668"/>
                      <a:pt x="901" y="434"/>
                    </a:cubicBezTo>
                    <a:cubicBezTo>
                      <a:pt x="901" y="201"/>
                      <a:pt x="701" y="1"/>
                      <a:pt x="4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807;p19"/>
              <p:cNvSpPr/>
              <p:nvPr/>
            </p:nvSpPr>
            <p:spPr>
              <a:xfrm>
                <a:off x="4989711" y="1874211"/>
                <a:ext cx="25045" cy="2049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61" extrusionOk="0">
                    <a:moveTo>
                      <a:pt x="568" y="1"/>
                    </a:moveTo>
                    <a:cubicBezTo>
                      <a:pt x="547" y="1"/>
                      <a:pt x="524" y="2"/>
                      <a:pt x="501" y="5"/>
                    </a:cubicBezTo>
                    <a:cubicBezTo>
                      <a:pt x="134" y="38"/>
                      <a:pt x="1" y="539"/>
                      <a:pt x="301" y="772"/>
                    </a:cubicBezTo>
                    <a:cubicBezTo>
                      <a:pt x="379" y="833"/>
                      <a:pt x="469" y="860"/>
                      <a:pt x="557" y="860"/>
                    </a:cubicBezTo>
                    <a:cubicBezTo>
                      <a:pt x="808" y="860"/>
                      <a:pt x="1051" y="643"/>
                      <a:pt x="1002" y="372"/>
                    </a:cubicBezTo>
                    <a:cubicBezTo>
                      <a:pt x="971" y="159"/>
                      <a:pt x="801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808;p19"/>
            <p:cNvGrpSpPr/>
            <p:nvPr/>
          </p:nvGrpSpPr>
          <p:grpSpPr>
            <a:xfrm>
              <a:off x="4499726" y="2234874"/>
              <a:ext cx="198555" cy="199888"/>
              <a:chOff x="4499726" y="2234874"/>
              <a:chExt cx="198555" cy="199888"/>
            </a:xfrm>
          </p:grpSpPr>
          <p:sp>
            <p:nvSpPr>
              <p:cNvPr id="362" name="Google Shape;809;p19"/>
              <p:cNvSpPr/>
              <p:nvPr/>
            </p:nvSpPr>
            <p:spPr>
              <a:xfrm>
                <a:off x="4601385" y="2307940"/>
                <a:ext cx="96897" cy="126823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327" extrusionOk="0">
                    <a:moveTo>
                      <a:pt x="3344" y="1"/>
                    </a:moveTo>
                    <a:cubicBezTo>
                      <a:pt x="2686" y="1"/>
                      <a:pt x="2074" y="119"/>
                      <a:pt x="1535" y="634"/>
                    </a:cubicBezTo>
                    <a:cubicBezTo>
                      <a:pt x="1235" y="901"/>
                      <a:pt x="968" y="1234"/>
                      <a:pt x="768" y="1568"/>
                    </a:cubicBezTo>
                    <a:cubicBezTo>
                      <a:pt x="301" y="2469"/>
                      <a:pt x="34" y="3503"/>
                      <a:pt x="0" y="4537"/>
                    </a:cubicBezTo>
                    <a:cubicBezTo>
                      <a:pt x="0" y="5042"/>
                      <a:pt x="252" y="5326"/>
                      <a:pt x="543" y="5326"/>
                    </a:cubicBezTo>
                    <a:cubicBezTo>
                      <a:pt x="772" y="5326"/>
                      <a:pt x="1025" y="5151"/>
                      <a:pt x="1201" y="4770"/>
                    </a:cubicBezTo>
                    <a:cubicBezTo>
                      <a:pt x="1535" y="4036"/>
                      <a:pt x="1535" y="3202"/>
                      <a:pt x="1802" y="2435"/>
                    </a:cubicBezTo>
                    <a:cubicBezTo>
                      <a:pt x="2202" y="1401"/>
                      <a:pt x="3169" y="667"/>
                      <a:pt x="4070" y="34"/>
                    </a:cubicBezTo>
                    <a:cubicBezTo>
                      <a:pt x="3823" y="16"/>
                      <a:pt x="3580" y="1"/>
                      <a:pt x="33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10;p19"/>
              <p:cNvSpPr/>
              <p:nvPr/>
            </p:nvSpPr>
            <p:spPr>
              <a:xfrm>
                <a:off x="4522748" y="2293584"/>
                <a:ext cx="83421" cy="9870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4146" extrusionOk="0">
                    <a:moveTo>
                      <a:pt x="606" y="0"/>
                    </a:moveTo>
                    <a:cubicBezTo>
                      <a:pt x="406" y="0"/>
                      <a:pt x="203" y="23"/>
                      <a:pt x="1" y="69"/>
                    </a:cubicBezTo>
                    <a:cubicBezTo>
                      <a:pt x="535" y="303"/>
                      <a:pt x="935" y="737"/>
                      <a:pt x="1202" y="1270"/>
                    </a:cubicBezTo>
                    <a:cubicBezTo>
                      <a:pt x="1469" y="1704"/>
                      <a:pt x="1635" y="2171"/>
                      <a:pt x="1669" y="2671"/>
                    </a:cubicBezTo>
                    <a:cubicBezTo>
                      <a:pt x="1669" y="2871"/>
                      <a:pt x="1635" y="3072"/>
                      <a:pt x="1635" y="3272"/>
                    </a:cubicBezTo>
                    <a:cubicBezTo>
                      <a:pt x="1635" y="3472"/>
                      <a:pt x="1702" y="3672"/>
                      <a:pt x="1836" y="3839"/>
                    </a:cubicBezTo>
                    <a:cubicBezTo>
                      <a:pt x="1936" y="3906"/>
                      <a:pt x="2069" y="3972"/>
                      <a:pt x="2203" y="4039"/>
                    </a:cubicBezTo>
                    <a:cubicBezTo>
                      <a:pt x="2318" y="4111"/>
                      <a:pt x="2452" y="4146"/>
                      <a:pt x="2589" y="4146"/>
                    </a:cubicBezTo>
                    <a:cubicBezTo>
                      <a:pt x="2768" y="4146"/>
                      <a:pt x="2952" y="4086"/>
                      <a:pt x="3103" y="3972"/>
                    </a:cubicBezTo>
                    <a:cubicBezTo>
                      <a:pt x="3270" y="3839"/>
                      <a:pt x="3370" y="3672"/>
                      <a:pt x="3437" y="3505"/>
                    </a:cubicBezTo>
                    <a:cubicBezTo>
                      <a:pt x="3503" y="2871"/>
                      <a:pt x="3403" y="2271"/>
                      <a:pt x="3137" y="1704"/>
                    </a:cubicBezTo>
                    <a:cubicBezTo>
                      <a:pt x="2686" y="662"/>
                      <a:pt x="1688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11;p19"/>
              <p:cNvSpPr/>
              <p:nvPr/>
            </p:nvSpPr>
            <p:spPr>
              <a:xfrm>
                <a:off x="4499726" y="2329938"/>
                <a:ext cx="84207" cy="6956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2" extrusionOk="0">
                    <a:moveTo>
                      <a:pt x="1418" y="0"/>
                    </a:moveTo>
                    <a:cubicBezTo>
                      <a:pt x="881" y="0"/>
                      <a:pt x="360" y="258"/>
                      <a:pt x="1" y="677"/>
                    </a:cubicBezTo>
                    <a:cubicBezTo>
                      <a:pt x="203" y="622"/>
                      <a:pt x="405" y="597"/>
                      <a:pt x="607" y="597"/>
                    </a:cubicBezTo>
                    <a:cubicBezTo>
                      <a:pt x="772" y="597"/>
                      <a:pt x="936" y="614"/>
                      <a:pt x="1101" y="644"/>
                    </a:cubicBezTo>
                    <a:cubicBezTo>
                      <a:pt x="1468" y="744"/>
                      <a:pt x="1769" y="978"/>
                      <a:pt x="1969" y="1311"/>
                    </a:cubicBezTo>
                    <a:cubicBezTo>
                      <a:pt x="2069" y="1611"/>
                      <a:pt x="2135" y="1912"/>
                      <a:pt x="2169" y="2212"/>
                    </a:cubicBezTo>
                    <a:cubicBezTo>
                      <a:pt x="2202" y="2512"/>
                      <a:pt x="2436" y="2779"/>
                      <a:pt x="2736" y="2912"/>
                    </a:cubicBezTo>
                    <a:cubicBezTo>
                      <a:pt x="2774" y="2919"/>
                      <a:pt x="2811" y="2922"/>
                      <a:pt x="2848" y="2922"/>
                    </a:cubicBezTo>
                    <a:cubicBezTo>
                      <a:pt x="3202" y="2922"/>
                      <a:pt x="3503" y="2641"/>
                      <a:pt x="3503" y="2278"/>
                    </a:cubicBezTo>
                    <a:cubicBezTo>
                      <a:pt x="3536" y="1778"/>
                      <a:pt x="3403" y="1311"/>
                      <a:pt x="3136" y="911"/>
                    </a:cubicBezTo>
                    <a:cubicBezTo>
                      <a:pt x="2769" y="377"/>
                      <a:pt x="2236" y="44"/>
                      <a:pt x="1602" y="10"/>
                    </a:cubicBezTo>
                    <a:cubicBezTo>
                      <a:pt x="1540" y="3"/>
                      <a:pt x="1479" y="0"/>
                      <a:pt x="14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12;p19"/>
              <p:cNvSpPr/>
              <p:nvPr/>
            </p:nvSpPr>
            <p:spPr>
              <a:xfrm>
                <a:off x="4591052" y="2283323"/>
                <a:ext cx="74684" cy="11161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88" extrusionOk="0">
                    <a:moveTo>
                      <a:pt x="3136" y="0"/>
                    </a:moveTo>
                    <a:lnTo>
                      <a:pt x="3136" y="0"/>
                    </a:lnTo>
                    <a:cubicBezTo>
                      <a:pt x="2169" y="234"/>
                      <a:pt x="1335" y="801"/>
                      <a:pt x="768" y="1635"/>
                    </a:cubicBezTo>
                    <a:cubicBezTo>
                      <a:pt x="534" y="1968"/>
                      <a:pt x="368" y="2302"/>
                      <a:pt x="234" y="2702"/>
                    </a:cubicBezTo>
                    <a:cubicBezTo>
                      <a:pt x="134" y="3069"/>
                      <a:pt x="67" y="3403"/>
                      <a:pt x="67" y="3769"/>
                    </a:cubicBezTo>
                    <a:cubicBezTo>
                      <a:pt x="1" y="4003"/>
                      <a:pt x="34" y="4236"/>
                      <a:pt x="134" y="4470"/>
                    </a:cubicBezTo>
                    <a:cubicBezTo>
                      <a:pt x="255" y="4624"/>
                      <a:pt x="438" y="4687"/>
                      <a:pt x="636" y="4687"/>
                    </a:cubicBezTo>
                    <a:cubicBezTo>
                      <a:pt x="1038" y="4687"/>
                      <a:pt x="1501" y="4427"/>
                      <a:pt x="1635" y="4136"/>
                    </a:cubicBezTo>
                    <a:cubicBezTo>
                      <a:pt x="1669" y="3936"/>
                      <a:pt x="1702" y="3736"/>
                      <a:pt x="1702" y="3536"/>
                    </a:cubicBezTo>
                    <a:cubicBezTo>
                      <a:pt x="1735" y="2235"/>
                      <a:pt x="2236" y="967"/>
                      <a:pt x="31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13;p19"/>
              <p:cNvSpPr/>
              <p:nvPr/>
            </p:nvSpPr>
            <p:spPr>
              <a:xfrm>
                <a:off x="4579148" y="2234874"/>
                <a:ext cx="50853" cy="16224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6815" extrusionOk="0">
                    <a:moveTo>
                      <a:pt x="2135" y="0"/>
                    </a:moveTo>
                    <a:lnTo>
                      <a:pt x="2135" y="0"/>
                    </a:lnTo>
                    <a:cubicBezTo>
                      <a:pt x="1535" y="434"/>
                      <a:pt x="1034" y="1001"/>
                      <a:pt x="634" y="1601"/>
                    </a:cubicBezTo>
                    <a:cubicBezTo>
                      <a:pt x="334" y="2202"/>
                      <a:pt x="167" y="2869"/>
                      <a:pt x="167" y="3570"/>
                    </a:cubicBezTo>
                    <a:cubicBezTo>
                      <a:pt x="134" y="4303"/>
                      <a:pt x="67" y="5071"/>
                      <a:pt x="34" y="5804"/>
                    </a:cubicBezTo>
                    <a:cubicBezTo>
                      <a:pt x="0" y="6105"/>
                      <a:pt x="34" y="6372"/>
                      <a:pt x="200" y="6605"/>
                    </a:cubicBezTo>
                    <a:cubicBezTo>
                      <a:pt x="311" y="6747"/>
                      <a:pt x="466" y="6814"/>
                      <a:pt x="620" y="6814"/>
                    </a:cubicBezTo>
                    <a:cubicBezTo>
                      <a:pt x="792" y="6814"/>
                      <a:pt x="962" y="6730"/>
                      <a:pt x="1068" y="6572"/>
                    </a:cubicBezTo>
                    <a:cubicBezTo>
                      <a:pt x="1335" y="6238"/>
                      <a:pt x="1468" y="5838"/>
                      <a:pt x="1468" y="5404"/>
                    </a:cubicBezTo>
                    <a:cubicBezTo>
                      <a:pt x="1468" y="4971"/>
                      <a:pt x="1435" y="4570"/>
                      <a:pt x="1368" y="4170"/>
                    </a:cubicBezTo>
                    <a:cubicBezTo>
                      <a:pt x="1268" y="2736"/>
                      <a:pt x="1501" y="1301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814;p19"/>
            <p:cNvSpPr/>
            <p:nvPr/>
          </p:nvSpPr>
          <p:spPr>
            <a:xfrm>
              <a:off x="4529105" y="2361150"/>
              <a:ext cx="128680" cy="134227"/>
            </a:xfrm>
            <a:custGeom>
              <a:avLst/>
              <a:gdLst/>
              <a:ahLst/>
              <a:cxnLst/>
              <a:rect l="l" t="t" r="r" b="b"/>
              <a:pathLst>
                <a:path w="5405" h="5638" extrusionOk="0">
                  <a:moveTo>
                    <a:pt x="1" y="0"/>
                  </a:moveTo>
                  <a:lnTo>
                    <a:pt x="835" y="5637"/>
                  </a:lnTo>
                  <a:lnTo>
                    <a:pt x="4537" y="5637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15;p19"/>
            <p:cNvSpPr/>
            <p:nvPr/>
          </p:nvSpPr>
          <p:spPr>
            <a:xfrm>
              <a:off x="4524343" y="2361150"/>
              <a:ext cx="138203" cy="38140"/>
            </a:xfrm>
            <a:custGeom>
              <a:avLst/>
              <a:gdLst/>
              <a:ahLst/>
              <a:cxnLst/>
              <a:rect l="l" t="t" r="r" b="b"/>
              <a:pathLst>
                <a:path w="5805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5805" y="160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16;p19"/>
            <p:cNvSpPr/>
            <p:nvPr/>
          </p:nvSpPr>
          <p:spPr>
            <a:xfrm>
              <a:off x="3823899" y="2162594"/>
              <a:ext cx="544811" cy="302593"/>
            </a:xfrm>
            <a:custGeom>
              <a:avLst/>
              <a:gdLst/>
              <a:ahLst/>
              <a:cxnLst/>
              <a:rect l="l" t="t" r="r" b="b"/>
              <a:pathLst>
                <a:path w="22884" h="12710" extrusionOk="0">
                  <a:moveTo>
                    <a:pt x="1" y="1"/>
                  </a:moveTo>
                  <a:lnTo>
                    <a:pt x="1" y="12710"/>
                  </a:lnTo>
                  <a:lnTo>
                    <a:pt x="22884" y="12710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17;p19"/>
            <p:cNvSpPr/>
            <p:nvPr/>
          </p:nvSpPr>
          <p:spPr>
            <a:xfrm>
              <a:off x="3823899" y="2162594"/>
              <a:ext cx="544811" cy="62780"/>
            </a:xfrm>
            <a:custGeom>
              <a:avLst/>
              <a:gdLst/>
              <a:ahLst/>
              <a:cxnLst/>
              <a:rect l="l" t="t" r="r" b="b"/>
              <a:pathLst>
                <a:path w="22884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2884" y="2636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18;p19"/>
            <p:cNvSpPr/>
            <p:nvPr/>
          </p:nvSpPr>
          <p:spPr>
            <a:xfrm>
              <a:off x="3774664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19;p19"/>
            <p:cNvSpPr/>
            <p:nvPr/>
          </p:nvSpPr>
          <p:spPr>
            <a:xfrm>
              <a:off x="4368689" y="2162594"/>
              <a:ext cx="49258" cy="332781"/>
            </a:xfrm>
            <a:custGeom>
              <a:avLst/>
              <a:gdLst/>
              <a:ahLst/>
              <a:cxnLst/>
              <a:rect l="l" t="t" r="r" b="b"/>
              <a:pathLst>
                <a:path w="2069" h="13978" extrusionOk="0">
                  <a:moveTo>
                    <a:pt x="1" y="1"/>
                  </a:moveTo>
                  <a:lnTo>
                    <a:pt x="1" y="13977"/>
                  </a:lnTo>
                  <a:lnTo>
                    <a:pt x="2069" y="13977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20;p19"/>
            <p:cNvSpPr/>
            <p:nvPr/>
          </p:nvSpPr>
          <p:spPr>
            <a:xfrm>
              <a:off x="3751642" y="2162594"/>
              <a:ext cx="689346" cy="36568"/>
            </a:xfrm>
            <a:custGeom>
              <a:avLst/>
              <a:gdLst/>
              <a:ahLst/>
              <a:cxnLst/>
              <a:rect l="l" t="t" r="r" b="b"/>
              <a:pathLst>
                <a:path w="28955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8954" y="1535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821;p19"/>
            <p:cNvGrpSpPr/>
            <p:nvPr/>
          </p:nvGrpSpPr>
          <p:grpSpPr>
            <a:xfrm>
              <a:off x="3823899" y="2249968"/>
              <a:ext cx="213649" cy="185843"/>
              <a:chOff x="3823899" y="2249968"/>
              <a:chExt cx="213649" cy="185843"/>
            </a:xfrm>
          </p:grpSpPr>
          <p:sp>
            <p:nvSpPr>
              <p:cNvPr id="357" name="Google Shape;822;p19"/>
              <p:cNvSpPr/>
              <p:nvPr/>
            </p:nvSpPr>
            <p:spPr>
              <a:xfrm>
                <a:off x="3823899" y="2295227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23;p19"/>
              <p:cNvSpPr/>
              <p:nvPr/>
            </p:nvSpPr>
            <p:spPr>
              <a:xfrm>
                <a:off x="3823899" y="2374649"/>
                <a:ext cx="213649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234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8974" y="234"/>
                    </a:lnTo>
                    <a:lnTo>
                      <a:pt x="89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24;p19"/>
              <p:cNvSpPr/>
              <p:nvPr/>
            </p:nvSpPr>
            <p:spPr>
              <a:xfrm>
                <a:off x="3910463" y="2249968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0"/>
                    </a:moveTo>
                    <a:cubicBezTo>
                      <a:pt x="1" y="0"/>
                      <a:pt x="1" y="834"/>
                      <a:pt x="534" y="834"/>
                    </a:cubicBezTo>
                    <a:lnTo>
                      <a:pt x="601" y="834"/>
                    </a:lnTo>
                    <a:cubicBezTo>
                      <a:pt x="1168" y="834"/>
                      <a:pt x="1168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25;p19"/>
              <p:cNvSpPr/>
              <p:nvPr/>
            </p:nvSpPr>
            <p:spPr>
              <a:xfrm>
                <a:off x="3910463" y="2333343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26;p19"/>
              <p:cNvSpPr/>
              <p:nvPr/>
            </p:nvSpPr>
            <p:spPr>
              <a:xfrm>
                <a:off x="3910463" y="2415932"/>
                <a:ext cx="27831" cy="1987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835" extrusionOk="0">
                    <a:moveTo>
                      <a:pt x="534" y="1"/>
                    </a:moveTo>
                    <a:cubicBezTo>
                      <a:pt x="1" y="1"/>
                      <a:pt x="1" y="835"/>
                      <a:pt x="534" y="835"/>
                    </a:cubicBezTo>
                    <a:lnTo>
                      <a:pt x="601" y="835"/>
                    </a:lnTo>
                    <a:cubicBezTo>
                      <a:pt x="1168" y="835"/>
                      <a:pt x="1168" y="1"/>
                      <a:pt x="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827;p19"/>
            <p:cNvSpPr/>
            <p:nvPr/>
          </p:nvSpPr>
          <p:spPr>
            <a:xfrm>
              <a:off x="3754809" y="1705962"/>
              <a:ext cx="769554" cy="377254"/>
            </a:xfrm>
            <a:custGeom>
              <a:avLst/>
              <a:gdLst/>
              <a:ahLst/>
              <a:cxnLst/>
              <a:rect l="l" t="t" r="r" b="b"/>
              <a:pathLst>
                <a:path w="32324" h="15846" extrusionOk="0">
                  <a:moveTo>
                    <a:pt x="1" y="0"/>
                  </a:moveTo>
                  <a:lnTo>
                    <a:pt x="1" y="15845"/>
                  </a:lnTo>
                  <a:lnTo>
                    <a:pt x="32324" y="15845"/>
                  </a:lnTo>
                  <a:lnTo>
                    <a:pt x="32324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28;p19"/>
            <p:cNvSpPr/>
            <p:nvPr/>
          </p:nvSpPr>
          <p:spPr>
            <a:xfrm>
              <a:off x="4098686" y="2331748"/>
              <a:ext cx="196959" cy="164224"/>
            </a:xfrm>
            <a:custGeom>
              <a:avLst/>
              <a:gdLst/>
              <a:ahLst/>
              <a:cxnLst/>
              <a:rect l="l" t="t" r="r" b="b"/>
              <a:pathLst>
                <a:path w="8273" h="6898" extrusionOk="0">
                  <a:moveTo>
                    <a:pt x="3336" y="1"/>
                  </a:moveTo>
                  <a:lnTo>
                    <a:pt x="3336" y="5438"/>
                  </a:lnTo>
                  <a:lnTo>
                    <a:pt x="234" y="5438"/>
                  </a:lnTo>
                  <a:lnTo>
                    <a:pt x="234" y="5938"/>
                  </a:lnTo>
                  <a:cubicBezTo>
                    <a:pt x="67" y="6039"/>
                    <a:pt x="0" y="6205"/>
                    <a:pt x="0" y="6372"/>
                  </a:cubicBezTo>
                  <a:cubicBezTo>
                    <a:pt x="0" y="6706"/>
                    <a:pt x="242" y="6872"/>
                    <a:pt x="484" y="6872"/>
                  </a:cubicBezTo>
                  <a:cubicBezTo>
                    <a:pt x="726" y="6872"/>
                    <a:pt x="968" y="6706"/>
                    <a:pt x="968" y="6372"/>
                  </a:cubicBezTo>
                  <a:cubicBezTo>
                    <a:pt x="968" y="6305"/>
                    <a:pt x="968" y="6239"/>
                    <a:pt x="934" y="6172"/>
                  </a:cubicBezTo>
                  <a:lnTo>
                    <a:pt x="7272" y="6172"/>
                  </a:lnTo>
                  <a:cubicBezTo>
                    <a:pt x="7239" y="6239"/>
                    <a:pt x="7239" y="6305"/>
                    <a:pt x="7239" y="6372"/>
                  </a:cubicBezTo>
                  <a:cubicBezTo>
                    <a:pt x="7205" y="6722"/>
                    <a:pt x="7472" y="6897"/>
                    <a:pt x="7739" y="6897"/>
                  </a:cubicBezTo>
                  <a:cubicBezTo>
                    <a:pt x="8006" y="6897"/>
                    <a:pt x="8273" y="6722"/>
                    <a:pt x="8239" y="6372"/>
                  </a:cubicBezTo>
                  <a:cubicBezTo>
                    <a:pt x="8239" y="6205"/>
                    <a:pt x="8139" y="6039"/>
                    <a:pt x="8006" y="5972"/>
                  </a:cubicBezTo>
                  <a:lnTo>
                    <a:pt x="8006" y="5438"/>
                  </a:lnTo>
                  <a:lnTo>
                    <a:pt x="4670" y="5438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29;p19"/>
            <p:cNvSpPr/>
            <p:nvPr/>
          </p:nvSpPr>
          <p:spPr>
            <a:xfrm>
              <a:off x="4093115" y="2042674"/>
              <a:ext cx="206506" cy="317687"/>
            </a:xfrm>
            <a:custGeom>
              <a:avLst/>
              <a:gdLst/>
              <a:ahLst/>
              <a:cxnLst/>
              <a:rect l="l" t="t" r="r" b="b"/>
              <a:pathLst>
                <a:path w="8674" h="13344" extrusionOk="0">
                  <a:moveTo>
                    <a:pt x="735" y="1"/>
                  </a:moveTo>
                  <a:cubicBezTo>
                    <a:pt x="334" y="1"/>
                    <a:pt x="1" y="334"/>
                    <a:pt x="34" y="735"/>
                  </a:cubicBezTo>
                  <a:lnTo>
                    <a:pt x="34" y="13110"/>
                  </a:lnTo>
                  <a:cubicBezTo>
                    <a:pt x="1" y="13210"/>
                    <a:pt x="101" y="13344"/>
                    <a:pt x="234" y="13344"/>
                  </a:cubicBezTo>
                  <a:lnTo>
                    <a:pt x="8473" y="13344"/>
                  </a:lnTo>
                  <a:cubicBezTo>
                    <a:pt x="8607" y="13344"/>
                    <a:pt x="8674" y="13210"/>
                    <a:pt x="8674" y="13110"/>
                  </a:cubicBezTo>
                  <a:lnTo>
                    <a:pt x="8674" y="735"/>
                  </a:lnTo>
                  <a:cubicBezTo>
                    <a:pt x="8674" y="334"/>
                    <a:pt x="8373" y="1"/>
                    <a:pt x="7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0;p19"/>
            <p:cNvSpPr/>
            <p:nvPr/>
          </p:nvSpPr>
          <p:spPr>
            <a:xfrm>
              <a:off x="4117732" y="3211982"/>
              <a:ext cx="908542" cy="42901"/>
            </a:xfrm>
            <a:custGeom>
              <a:avLst/>
              <a:gdLst/>
              <a:ahLst/>
              <a:cxnLst/>
              <a:rect l="l" t="t" r="r" b="b"/>
              <a:pathLst>
                <a:path w="3816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38161" y="1802"/>
                  </a:lnTo>
                  <a:lnTo>
                    <a:pt x="38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1;p19"/>
            <p:cNvSpPr/>
            <p:nvPr/>
          </p:nvSpPr>
          <p:spPr>
            <a:xfrm>
              <a:off x="4163015" y="3253772"/>
              <a:ext cx="818002" cy="268453"/>
            </a:xfrm>
            <a:custGeom>
              <a:avLst/>
              <a:gdLst/>
              <a:ahLst/>
              <a:cxnLst/>
              <a:rect l="l" t="t" r="r" b="b"/>
              <a:pathLst>
                <a:path w="34359" h="11276" extrusionOk="0">
                  <a:moveTo>
                    <a:pt x="0" y="1"/>
                  </a:moveTo>
                  <a:lnTo>
                    <a:pt x="1268" y="11242"/>
                  </a:lnTo>
                  <a:lnTo>
                    <a:pt x="3036" y="11242"/>
                  </a:lnTo>
                  <a:cubicBezTo>
                    <a:pt x="5537" y="5438"/>
                    <a:pt x="10808" y="1435"/>
                    <a:pt x="16912" y="1435"/>
                  </a:cubicBezTo>
                  <a:cubicBezTo>
                    <a:pt x="23017" y="1435"/>
                    <a:pt x="28287" y="5438"/>
                    <a:pt x="30789" y="11275"/>
                  </a:cubicBezTo>
                  <a:lnTo>
                    <a:pt x="33090" y="11275"/>
                  </a:lnTo>
                  <a:lnTo>
                    <a:pt x="3435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2;p19"/>
            <p:cNvSpPr/>
            <p:nvPr/>
          </p:nvSpPr>
          <p:spPr>
            <a:xfrm>
              <a:off x="4128065" y="2694696"/>
              <a:ext cx="887877" cy="443153"/>
            </a:xfrm>
            <a:custGeom>
              <a:avLst/>
              <a:gdLst/>
              <a:ahLst/>
              <a:cxnLst/>
              <a:rect l="l" t="t" r="r" b="b"/>
              <a:pathLst>
                <a:path w="37294" h="18614" extrusionOk="0">
                  <a:moveTo>
                    <a:pt x="0" y="0"/>
                  </a:moveTo>
                  <a:lnTo>
                    <a:pt x="0" y="18613"/>
                  </a:lnTo>
                  <a:lnTo>
                    <a:pt x="37294" y="18613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3;p19"/>
            <p:cNvSpPr/>
            <p:nvPr/>
          </p:nvSpPr>
          <p:spPr>
            <a:xfrm>
              <a:off x="4106608" y="2682253"/>
              <a:ext cx="931564" cy="27797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0"/>
                  </a:moveTo>
                  <a:cubicBezTo>
                    <a:pt x="268" y="0"/>
                    <a:pt x="1" y="201"/>
                    <a:pt x="1" y="401"/>
                  </a:cubicBezTo>
                  <a:cubicBezTo>
                    <a:pt x="1" y="634"/>
                    <a:pt x="268" y="834"/>
                    <a:pt x="568" y="834"/>
                  </a:cubicBezTo>
                  <a:lnTo>
                    <a:pt x="38528" y="834"/>
                  </a:lnTo>
                  <a:cubicBezTo>
                    <a:pt x="38829" y="834"/>
                    <a:pt x="39129" y="634"/>
                    <a:pt x="39129" y="401"/>
                  </a:cubicBezTo>
                  <a:cubicBezTo>
                    <a:pt x="39129" y="201"/>
                    <a:pt x="38862" y="0"/>
                    <a:pt x="3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4;p19"/>
            <p:cNvSpPr/>
            <p:nvPr/>
          </p:nvSpPr>
          <p:spPr>
            <a:xfrm>
              <a:off x="4106614" y="3131472"/>
              <a:ext cx="931564" cy="19879"/>
            </a:xfrm>
            <a:custGeom>
              <a:avLst/>
              <a:gdLst/>
              <a:ahLst/>
              <a:cxnLst/>
              <a:rect l="l" t="t" r="r" b="b"/>
              <a:pathLst>
                <a:path w="39129" h="835" extrusionOk="0">
                  <a:moveTo>
                    <a:pt x="568" y="1"/>
                  </a:moveTo>
                  <a:cubicBezTo>
                    <a:pt x="268" y="1"/>
                    <a:pt x="1" y="201"/>
                    <a:pt x="1" y="401"/>
                  </a:cubicBezTo>
                  <a:cubicBezTo>
                    <a:pt x="1" y="634"/>
                    <a:pt x="268" y="835"/>
                    <a:pt x="568" y="835"/>
                  </a:cubicBezTo>
                  <a:lnTo>
                    <a:pt x="38528" y="835"/>
                  </a:lnTo>
                  <a:cubicBezTo>
                    <a:pt x="38829" y="835"/>
                    <a:pt x="39129" y="634"/>
                    <a:pt x="39129" y="401"/>
                  </a:cubicBezTo>
                  <a:cubicBezTo>
                    <a:pt x="39129" y="201"/>
                    <a:pt x="38829" y="1"/>
                    <a:pt x="38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835;p19"/>
            <p:cNvGrpSpPr/>
            <p:nvPr/>
          </p:nvGrpSpPr>
          <p:grpSpPr>
            <a:xfrm>
              <a:off x="4493369" y="4046354"/>
              <a:ext cx="126299" cy="127013"/>
              <a:chOff x="4493369" y="4046354"/>
              <a:chExt cx="126299" cy="127013"/>
            </a:xfrm>
          </p:grpSpPr>
          <p:sp>
            <p:nvSpPr>
              <p:cNvPr id="352" name="Google Shape;836;p19"/>
              <p:cNvSpPr/>
              <p:nvPr/>
            </p:nvSpPr>
            <p:spPr>
              <a:xfrm>
                <a:off x="4558507" y="4092875"/>
                <a:ext cx="61161" cy="80493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381" extrusionOk="0">
                    <a:moveTo>
                      <a:pt x="2189" y="1"/>
                    </a:moveTo>
                    <a:cubicBezTo>
                      <a:pt x="1752" y="1"/>
                      <a:pt x="1330" y="71"/>
                      <a:pt x="967" y="381"/>
                    </a:cubicBezTo>
                    <a:cubicBezTo>
                      <a:pt x="767" y="581"/>
                      <a:pt x="600" y="781"/>
                      <a:pt x="500" y="1015"/>
                    </a:cubicBezTo>
                    <a:cubicBezTo>
                      <a:pt x="167" y="1582"/>
                      <a:pt x="0" y="2216"/>
                      <a:pt x="0" y="2883"/>
                    </a:cubicBezTo>
                    <a:cubicBezTo>
                      <a:pt x="0" y="3199"/>
                      <a:pt x="156" y="3381"/>
                      <a:pt x="340" y="3381"/>
                    </a:cubicBezTo>
                    <a:cubicBezTo>
                      <a:pt x="486" y="3381"/>
                      <a:pt x="649" y="3267"/>
                      <a:pt x="767" y="3016"/>
                    </a:cubicBezTo>
                    <a:cubicBezTo>
                      <a:pt x="967" y="2583"/>
                      <a:pt x="967" y="2016"/>
                      <a:pt x="1134" y="1549"/>
                    </a:cubicBezTo>
                    <a:cubicBezTo>
                      <a:pt x="1468" y="915"/>
                      <a:pt x="1968" y="381"/>
                      <a:pt x="2569" y="14"/>
                    </a:cubicBezTo>
                    <a:cubicBezTo>
                      <a:pt x="2442" y="7"/>
                      <a:pt x="2314" y="1"/>
                      <a:pt x="2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7;p19"/>
              <p:cNvSpPr/>
              <p:nvPr/>
            </p:nvSpPr>
            <p:spPr>
              <a:xfrm>
                <a:off x="4507678" y="4083947"/>
                <a:ext cx="53234" cy="6259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9" extrusionOk="0">
                    <a:moveTo>
                      <a:pt x="439" y="1"/>
                    </a:moveTo>
                    <a:cubicBezTo>
                      <a:pt x="292" y="1"/>
                      <a:pt x="144" y="20"/>
                      <a:pt x="0" y="56"/>
                    </a:cubicBezTo>
                    <a:cubicBezTo>
                      <a:pt x="334" y="189"/>
                      <a:pt x="601" y="456"/>
                      <a:pt x="767" y="789"/>
                    </a:cubicBezTo>
                    <a:cubicBezTo>
                      <a:pt x="934" y="1056"/>
                      <a:pt x="1034" y="1390"/>
                      <a:pt x="1068" y="1690"/>
                    </a:cubicBezTo>
                    <a:lnTo>
                      <a:pt x="1068" y="2090"/>
                    </a:lnTo>
                    <a:cubicBezTo>
                      <a:pt x="1068" y="2190"/>
                      <a:pt x="1101" y="2324"/>
                      <a:pt x="1201" y="2424"/>
                    </a:cubicBezTo>
                    <a:cubicBezTo>
                      <a:pt x="1268" y="2491"/>
                      <a:pt x="1334" y="2524"/>
                      <a:pt x="1435" y="2557"/>
                    </a:cubicBezTo>
                    <a:cubicBezTo>
                      <a:pt x="1512" y="2604"/>
                      <a:pt x="1604" y="2629"/>
                      <a:pt x="1697" y="2629"/>
                    </a:cubicBezTo>
                    <a:cubicBezTo>
                      <a:pt x="1804" y="2629"/>
                      <a:pt x="1912" y="2596"/>
                      <a:pt x="2002" y="2524"/>
                    </a:cubicBezTo>
                    <a:cubicBezTo>
                      <a:pt x="2102" y="2457"/>
                      <a:pt x="2168" y="2357"/>
                      <a:pt x="2202" y="2224"/>
                    </a:cubicBezTo>
                    <a:cubicBezTo>
                      <a:pt x="2235" y="1824"/>
                      <a:pt x="2202" y="1423"/>
                      <a:pt x="2035" y="1090"/>
                    </a:cubicBezTo>
                    <a:cubicBezTo>
                      <a:pt x="1868" y="689"/>
                      <a:pt x="1568" y="389"/>
                      <a:pt x="1201" y="189"/>
                    </a:cubicBezTo>
                    <a:cubicBezTo>
                      <a:pt x="966" y="61"/>
                      <a:pt x="703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8;p19"/>
              <p:cNvSpPr/>
              <p:nvPr/>
            </p:nvSpPr>
            <p:spPr>
              <a:xfrm>
                <a:off x="4493369" y="4106612"/>
                <a:ext cx="54043" cy="45472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10" extrusionOk="0">
                    <a:moveTo>
                      <a:pt x="935" y="0"/>
                    </a:moveTo>
                    <a:cubicBezTo>
                      <a:pt x="574" y="0"/>
                      <a:pt x="245" y="166"/>
                      <a:pt x="1" y="471"/>
                    </a:cubicBezTo>
                    <a:cubicBezTo>
                      <a:pt x="118" y="438"/>
                      <a:pt x="234" y="421"/>
                      <a:pt x="351" y="421"/>
                    </a:cubicBezTo>
                    <a:cubicBezTo>
                      <a:pt x="468" y="421"/>
                      <a:pt x="585" y="438"/>
                      <a:pt x="701" y="471"/>
                    </a:cubicBezTo>
                    <a:cubicBezTo>
                      <a:pt x="935" y="505"/>
                      <a:pt x="1135" y="671"/>
                      <a:pt x="1268" y="872"/>
                    </a:cubicBezTo>
                    <a:cubicBezTo>
                      <a:pt x="1335" y="1072"/>
                      <a:pt x="1368" y="1238"/>
                      <a:pt x="1402" y="1439"/>
                    </a:cubicBezTo>
                    <a:cubicBezTo>
                      <a:pt x="1402" y="1639"/>
                      <a:pt x="1535" y="1839"/>
                      <a:pt x="1735" y="1906"/>
                    </a:cubicBezTo>
                    <a:cubicBezTo>
                      <a:pt x="1755" y="1908"/>
                      <a:pt x="1774" y="1909"/>
                      <a:pt x="1793" y="1909"/>
                    </a:cubicBezTo>
                    <a:cubicBezTo>
                      <a:pt x="2035" y="1909"/>
                      <a:pt x="2236" y="1719"/>
                      <a:pt x="2236" y="1472"/>
                    </a:cubicBezTo>
                    <a:cubicBezTo>
                      <a:pt x="2269" y="1172"/>
                      <a:pt x="2169" y="838"/>
                      <a:pt x="2002" y="605"/>
                    </a:cubicBezTo>
                    <a:cubicBezTo>
                      <a:pt x="1769" y="271"/>
                      <a:pt x="1435" y="38"/>
                      <a:pt x="1035" y="4"/>
                    </a:cubicBezTo>
                    <a:cubicBezTo>
                      <a:pt x="1001" y="1"/>
                      <a:pt x="968" y="0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9;p19"/>
              <p:cNvSpPr/>
              <p:nvPr/>
            </p:nvSpPr>
            <p:spPr>
              <a:xfrm>
                <a:off x="4552150" y="4077328"/>
                <a:ext cx="46877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977" extrusionOk="0">
                    <a:moveTo>
                      <a:pt x="1968" y="0"/>
                    </a:moveTo>
                    <a:lnTo>
                      <a:pt x="1968" y="0"/>
                    </a:lnTo>
                    <a:cubicBezTo>
                      <a:pt x="1368" y="133"/>
                      <a:pt x="834" y="500"/>
                      <a:pt x="467" y="1034"/>
                    </a:cubicBezTo>
                    <a:cubicBezTo>
                      <a:pt x="334" y="1234"/>
                      <a:pt x="200" y="1468"/>
                      <a:pt x="134" y="1735"/>
                    </a:cubicBezTo>
                    <a:cubicBezTo>
                      <a:pt x="67" y="1968"/>
                      <a:pt x="34" y="2202"/>
                      <a:pt x="34" y="2435"/>
                    </a:cubicBezTo>
                    <a:cubicBezTo>
                      <a:pt x="0" y="2569"/>
                      <a:pt x="0" y="2702"/>
                      <a:pt x="67" y="2835"/>
                    </a:cubicBezTo>
                    <a:cubicBezTo>
                      <a:pt x="145" y="2935"/>
                      <a:pt x="263" y="2976"/>
                      <a:pt x="391" y="2976"/>
                    </a:cubicBezTo>
                    <a:cubicBezTo>
                      <a:pt x="645" y="2976"/>
                      <a:pt x="934" y="2813"/>
                      <a:pt x="1001" y="2635"/>
                    </a:cubicBezTo>
                    <a:cubicBezTo>
                      <a:pt x="1068" y="2502"/>
                      <a:pt x="1068" y="2368"/>
                      <a:pt x="1068" y="2235"/>
                    </a:cubicBezTo>
                    <a:cubicBezTo>
                      <a:pt x="1101" y="1401"/>
                      <a:pt x="1401" y="60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40;p19"/>
              <p:cNvSpPr/>
              <p:nvPr/>
            </p:nvSpPr>
            <p:spPr>
              <a:xfrm>
                <a:off x="4544199" y="4046354"/>
                <a:ext cx="32592" cy="10284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320" extrusionOk="0">
                    <a:moveTo>
                      <a:pt x="1368" y="0"/>
                    </a:moveTo>
                    <a:lnTo>
                      <a:pt x="1368" y="0"/>
                    </a:lnTo>
                    <a:cubicBezTo>
                      <a:pt x="968" y="267"/>
                      <a:pt x="634" y="601"/>
                      <a:pt x="401" y="1001"/>
                    </a:cubicBezTo>
                    <a:cubicBezTo>
                      <a:pt x="201" y="1401"/>
                      <a:pt x="101" y="1835"/>
                      <a:pt x="101" y="2268"/>
                    </a:cubicBezTo>
                    <a:cubicBezTo>
                      <a:pt x="101" y="2735"/>
                      <a:pt x="34" y="3236"/>
                      <a:pt x="1" y="3669"/>
                    </a:cubicBezTo>
                    <a:cubicBezTo>
                      <a:pt x="1" y="3836"/>
                      <a:pt x="34" y="4036"/>
                      <a:pt x="134" y="4170"/>
                    </a:cubicBezTo>
                    <a:cubicBezTo>
                      <a:pt x="184" y="4270"/>
                      <a:pt x="284" y="4320"/>
                      <a:pt x="388" y="4320"/>
                    </a:cubicBezTo>
                    <a:cubicBezTo>
                      <a:pt x="493" y="4320"/>
                      <a:pt x="601" y="4270"/>
                      <a:pt x="668" y="4170"/>
                    </a:cubicBezTo>
                    <a:cubicBezTo>
                      <a:pt x="835" y="3970"/>
                      <a:pt x="935" y="3703"/>
                      <a:pt x="935" y="3436"/>
                    </a:cubicBezTo>
                    <a:cubicBezTo>
                      <a:pt x="935" y="3169"/>
                      <a:pt x="901" y="2902"/>
                      <a:pt x="868" y="2669"/>
                    </a:cubicBezTo>
                    <a:cubicBezTo>
                      <a:pt x="801" y="1735"/>
                      <a:pt x="968" y="834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841;p19"/>
            <p:cNvSpPr/>
            <p:nvPr/>
          </p:nvSpPr>
          <p:spPr>
            <a:xfrm>
              <a:off x="4512439" y="4127348"/>
              <a:ext cx="81826" cy="84993"/>
            </a:xfrm>
            <a:custGeom>
              <a:avLst/>
              <a:gdLst/>
              <a:ahLst/>
              <a:cxnLst/>
              <a:rect l="l" t="t" r="r" b="b"/>
              <a:pathLst>
                <a:path w="3437" h="3570" extrusionOk="0">
                  <a:moveTo>
                    <a:pt x="0" y="1"/>
                  </a:moveTo>
                  <a:lnTo>
                    <a:pt x="534" y="3570"/>
                  </a:lnTo>
                  <a:lnTo>
                    <a:pt x="2869" y="357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19"/>
            <p:cNvSpPr/>
            <p:nvPr/>
          </p:nvSpPr>
          <p:spPr>
            <a:xfrm>
              <a:off x="3719075" y="4245675"/>
              <a:ext cx="1044340" cy="278792"/>
            </a:xfrm>
            <a:custGeom>
              <a:avLst/>
              <a:gdLst/>
              <a:ahLst/>
              <a:cxnLst/>
              <a:rect l="l" t="t" r="r" b="b"/>
              <a:pathLst>
                <a:path w="43866" h="11643" extrusionOk="0">
                  <a:moveTo>
                    <a:pt x="1" y="1"/>
                  </a:moveTo>
                  <a:lnTo>
                    <a:pt x="1" y="11642"/>
                  </a:lnTo>
                  <a:lnTo>
                    <a:pt x="43865" y="11642"/>
                  </a:lnTo>
                  <a:lnTo>
                    <a:pt x="438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19"/>
            <p:cNvSpPr/>
            <p:nvPr/>
          </p:nvSpPr>
          <p:spPr>
            <a:xfrm>
              <a:off x="3719074" y="3520609"/>
              <a:ext cx="1706664" cy="39735"/>
            </a:xfrm>
            <a:custGeom>
              <a:avLst/>
              <a:gdLst/>
              <a:ahLst/>
              <a:cxnLst/>
              <a:rect l="l" t="t" r="r" b="b"/>
              <a:pathLst>
                <a:path w="71686" h="1669" extrusionOk="0">
                  <a:moveTo>
                    <a:pt x="1" y="1"/>
                  </a:moveTo>
                  <a:lnTo>
                    <a:pt x="1" y="1669"/>
                  </a:lnTo>
                  <a:lnTo>
                    <a:pt x="71685" y="1669"/>
                  </a:lnTo>
                  <a:lnTo>
                    <a:pt x="71685" y="1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19"/>
            <p:cNvSpPr/>
            <p:nvPr/>
          </p:nvSpPr>
          <p:spPr>
            <a:xfrm>
              <a:off x="3719074" y="2494568"/>
              <a:ext cx="1706664" cy="39711"/>
            </a:xfrm>
            <a:custGeom>
              <a:avLst/>
              <a:gdLst/>
              <a:ahLst/>
              <a:cxnLst/>
              <a:rect l="l" t="t" r="r" b="b"/>
              <a:pathLst>
                <a:path w="71686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71685" y="1668"/>
                  </a:lnTo>
                  <a:lnTo>
                    <a:pt x="71685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845;p19"/>
            <p:cNvGrpSpPr/>
            <p:nvPr/>
          </p:nvGrpSpPr>
          <p:grpSpPr>
            <a:xfrm>
              <a:off x="3813590" y="3978050"/>
              <a:ext cx="597999" cy="232720"/>
              <a:chOff x="3813590" y="3978050"/>
              <a:chExt cx="597999" cy="232720"/>
            </a:xfrm>
          </p:grpSpPr>
          <p:sp>
            <p:nvSpPr>
              <p:cNvPr id="348" name="Google Shape;846;p19"/>
              <p:cNvSpPr/>
              <p:nvPr/>
            </p:nvSpPr>
            <p:spPr>
              <a:xfrm>
                <a:off x="3813590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67" y="7472"/>
                      <a:pt x="334" y="7472"/>
                    </a:cubicBezTo>
                    <a:lnTo>
                      <a:pt x="10474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47;p19"/>
              <p:cNvSpPr/>
              <p:nvPr/>
            </p:nvSpPr>
            <p:spPr>
              <a:xfrm>
                <a:off x="3839778" y="4194843"/>
                <a:ext cx="204911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8607" y="668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48;p19"/>
              <p:cNvSpPr/>
              <p:nvPr/>
            </p:nvSpPr>
            <p:spPr>
              <a:xfrm>
                <a:off x="4154277" y="3978050"/>
                <a:ext cx="257311" cy="177913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7473" extrusionOk="0">
                    <a:moveTo>
                      <a:pt x="334" y="0"/>
                    </a:moveTo>
                    <a:cubicBezTo>
                      <a:pt x="134" y="0"/>
                      <a:pt x="0" y="167"/>
                      <a:pt x="0" y="367"/>
                    </a:cubicBezTo>
                    <a:lnTo>
                      <a:pt x="0" y="7139"/>
                    </a:lnTo>
                    <a:cubicBezTo>
                      <a:pt x="0" y="7339"/>
                      <a:pt x="134" y="7472"/>
                      <a:pt x="334" y="7472"/>
                    </a:cubicBezTo>
                    <a:lnTo>
                      <a:pt x="10441" y="7472"/>
                    </a:lnTo>
                    <a:cubicBezTo>
                      <a:pt x="10641" y="7472"/>
                      <a:pt x="10808" y="7339"/>
                      <a:pt x="10808" y="7139"/>
                    </a:cubicBezTo>
                    <a:lnTo>
                      <a:pt x="10808" y="367"/>
                    </a:lnTo>
                    <a:cubicBezTo>
                      <a:pt x="10808" y="167"/>
                      <a:pt x="10641" y="0"/>
                      <a:pt x="10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49;p19"/>
              <p:cNvSpPr/>
              <p:nvPr/>
            </p:nvSpPr>
            <p:spPr>
              <a:xfrm>
                <a:off x="4180489" y="4194843"/>
                <a:ext cx="204102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8573" y="668"/>
                    </a:lnTo>
                    <a:lnTo>
                      <a:pt x="85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850;p19"/>
            <p:cNvSpPr/>
            <p:nvPr/>
          </p:nvSpPr>
          <p:spPr>
            <a:xfrm>
              <a:off x="5049278" y="3681835"/>
              <a:ext cx="69113" cy="165986"/>
            </a:xfrm>
            <a:custGeom>
              <a:avLst/>
              <a:gdLst/>
              <a:ahLst/>
              <a:cxnLst/>
              <a:rect l="l" t="t" r="r" b="b"/>
              <a:pathLst>
                <a:path w="2903" h="6972" extrusionOk="0">
                  <a:moveTo>
                    <a:pt x="1" y="0"/>
                  </a:moveTo>
                  <a:lnTo>
                    <a:pt x="1" y="6972"/>
                  </a:lnTo>
                  <a:lnTo>
                    <a:pt x="2903" y="697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51;p19"/>
            <p:cNvSpPr/>
            <p:nvPr/>
          </p:nvSpPr>
          <p:spPr>
            <a:xfrm>
              <a:off x="4869816" y="3747734"/>
              <a:ext cx="427273" cy="290690"/>
            </a:xfrm>
            <a:custGeom>
              <a:avLst/>
              <a:gdLst/>
              <a:ahLst/>
              <a:cxnLst/>
              <a:rect l="l" t="t" r="r" b="b"/>
              <a:pathLst>
                <a:path w="17947" h="1221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11642"/>
                  </a:lnTo>
                  <a:cubicBezTo>
                    <a:pt x="0" y="11976"/>
                    <a:pt x="267" y="12210"/>
                    <a:pt x="567" y="12210"/>
                  </a:cubicBezTo>
                  <a:lnTo>
                    <a:pt x="17379" y="12210"/>
                  </a:lnTo>
                  <a:cubicBezTo>
                    <a:pt x="17679" y="12210"/>
                    <a:pt x="17946" y="11976"/>
                    <a:pt x="17946" y="11642"/>
                  </a:cubicBezTo>
                  <a:lnTo>
                    <a:pt x="17946" y="568"/>
                  </a:lnTo>
                  <a:cubicBezTo>
                    <a:pt x="17946" y="268"/>
                    <a:pt x="17679" y="1"/>
                    <a:pt x="17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52;p19"/>
            <p:cNvSpPr/>
            <p:nvPr/>
          </p:nvSpPr>
          <p:spPr>
            <a:xfrm>
              <a:off x="4899980" y="3777923"/>
              <a:ext cx="367707" cy="231123"/>
            </a:xfrm>
            <a:custGeom>
              <a:avLst/>
              <a:gdLst/>
              <a:ahLst/>
              <a:cxnLst/>
              <a:rect l="l" t="t" r="r" b="b"/>
              <a:pathLst>
                <a:path w="15445" h="9708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34" y="9374"/>
                  </a:cubicBezTo>
                  <a:cubicBezTo>
                    <a:pt x="134" y="9574"/>
                    <a:pt x="334" y="9707"/>
                    <a:pt x="534" y="9707"/>
                  </a:cubicBezTo>
                  <a:lnTo>
                    <a:pt x="14911" y="9707"/>
                  </a:lnTo>
                  <a:cubicBezTo>
                    <a:pt x="15178" y="9707"/>
                    <a:pt x="15445" y="9440"/>
                    <a:pt x="15445" y="9140"/>
                  </a:cubicBezTo>
                  <a:lnTo>
                    <a:pt x="15445" y="534"/>
                  </a:lnTo>
                  <a:cubicBezTo>
                    <a:pt x="15445" y="234"/>
                    <a:pt x="15178" y="0"/>
                    <a:pt x="1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53;p19"/>
            <p:cNvSpPr/>
            <p:nvPr/>
          </p:nvSpPr>
          <p:spPr>
            <a:xfrm>
              <a:off x="4899980" y="3777923"/>
              <a:ext cx="351827" cy="223172"/>
            </a:xfrm>
            <a:custGeom>
              <a:avLst/>
              <a:gdLst/>
              <a:ahLst/>
              <a:cxnLst/>
              <a:rect l="l" t="t" r="r" b="b"/>
              <a:pathLst>
                <a:path w="14778" h="9374" extrusionOk="0">
                  <a:moveTo>
                    <a:pt x="534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140"/>
                  </a:lnTo>
                  <a:cubicBezTo>
                    <a:pt x="1" y="9240"/>
                    <a:pt x="1" y="9307"/>
                    <a:pt x="67" y="9374"/>
                  </a:cubicBezTo>
                  <a:lnTo>
                    <a:pt x="14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4;p19"/>
            <p:cNvSpPr/>
            <p:nvPr/>
          </p:nvSpPr>
          <p:spPr>
            <a:xfrm>
              <a:off x="419001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67" y="1168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5;p19"/>
            <p:cNvSpPr/>
            <p:nvPr/>
          </p:nvSpPr>
          <p:spPr>
            <a:xfrm>
              <a:off x="4484632" y="3486469"/>
              <a:ext cx="11142" cy="27807"/>
            </a:xfrm>
            <a:custGeom>
              <a:avLst/>
              <a:gdLst/>
              <a:ahLst/>
              <a:cxnLst/>
              <a:rect l="l" t="t" r="r" b="b"/>
              <a:pathLst>
                <a:path w="46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68" y="116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9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856;p19"/>
            <p:cNvGrpSpPr/>
            <p:nvPr/>
          </p:nvGrpSpPr>
          <p:grpSpPr>
            <a:xfrm>
              <a:off x="4179680" y="2743653"/>
              <a:ext cx="794174" cy="641963"/>
              <a:chOff x="4179680" y="2743653"/>
              <a:chExt cx="794174" cy="641963"/>
            </a:xfrm>
          </p:grpSpPr>
          <p:sp>
            <p:nvSpPr>
              <p:cNvPr id="339" name="Google Shape;857;p19"/>
              <p:cNvSpPr/>
              <p:nvPr/>
            </p:nvSpPr>
            <p:spPr>
              <a:xfrm>
                <a:off x="4401828" y="2909017"/>
                <a:ext cx="49555" cy="12534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5739" extrusionOk="0">
                    <a:moveTo>
                      <a:pt x="0" y="1"/>
                    </a:moveTo>
                    <a:lnTo>
                      <a:pt x="0" y="5738"/>
                    </a:lnTo>
                    <a:lnTo>
                      <a:pt x="2268" y="573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58;p19"/>
              <p:cNvSpPr/>
              <p:nvPr/>
            </p:nvSpPr>
            <p:spPr>
              <a:xfrm>
                <a:off x="4468110" y="2874053"/>
                <a:ext cx="50298" cy="159563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306" extrusionOk="0">
                    <a:moveTo>
                      <a:pt x="1" y="1"/>
                    </a:moveTo>
                    <a:lnTo>
                      <a:pt x="1" y="7306"/>
                    </a:lnTo>
                    <a:lnTo>
                      <a:pt x="2302" y="7306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59;p19"/>
              <p:cNvSpPr/>
              <p:nvPr/>
            </p:nvSpPr>
            <p:spPr>
              <a:xfrm>
                <a:off x="4535135" y="2840552"/>
                <a:ext cx="49555" cy="19380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874" extrusionOk="0">
                    <a:moveTo>
                      <a:pt x="1" y="0"/>
                    </a:moveTo>
                    <a:lnTo>
                      <a:pt x="1" y="8873"/>
                    </a:lnTo>
                    <a:lnTo>
                      <a:pt x="2269" y="887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60;p19"/>
              <p:cNvSpPr/>
              <p:nvPr/>
            </p:nvSpPr>
            <p:spPr>
              <a:xfrm>
                <a:off x="4601439" y="2811397"/>
                <a:ext cx="50276" cy="222222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0175" extrusionOk="0">
                    <a:moveTo>
                      <a:pt x="0" y="1"/>
                    </a:moveTo>
                    <a:lnTo>
                      <a:pt x="0" y="10175"/>
                    </a:lnTo>
                    <a:lnTo>
                      <a:pt x="2302" y="1017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61;p19"/>
              <p:cNvSpPr/>
              <p:nvPr/>
            </p:nvSpPr>
            <p:spPr>
              <a:xfrm>
                <a:off x="4668441" y="2777176"/>
                <a:ext cx="50298" cy="25644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1742" extrusionOk="0">
                    <a:moveTo>
                      <a:pt x="1" y="0"/>
                    </a:moveTo>
                    <a:lnTo>
                      <a:pt x="1" y="11742"/>
                    </a:lnTo>
                    <a:lnTo>
                      <a:pt x="2303" y="11742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62;p19"/>
              <p:cNvSpPr/>
              <p:nvPr/>
            </p:nvSpPr>
            <p:spPr>
              <a:xfrm>
                <a:off x="4735466" y="2743653"/>
                <a:ext cx="49577" cy="28997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3277" extrusionOk="0">
                    <a:moveTo>
                      <a:pt x="1" y="1"/>
                    </a:moveTo>
                    <a:lnTo>
                      <a:pt x="1" y="13277"/>
                    </a:lnTo>
                    <a:lnTo>
                      <a:pt x="2269" y="13277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63;p19"/>
              <p:cNvSpPr/>
              <p:nvPr/>
            </p:nvSpPr>
            <p:spPr>
              <a:xfrm>
                <a:off x="4179680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35" y="0"/>
                    </a:moveTo>
                    <a:cubicBezTo>
                      <a:pt x="334" y="0"/>
                      <a:pt x="1" y="334"/>
                      <a:pt x="34" y="734"/>
                    </a:cubicBezTo>
                    <a:lnTo>
                      <a:pt x="34" y="13109"/>
                    </a:lnTo>
                    <a:cubicBezTo>
                      <a:pt x="1" y="13209"/>
                      <a:pt x="101" y="13343"/>
                      <a:pt x="234" y="13343"/>
                    </a:cubicBezTo>
                    <a:lnTo>
                      <a:pt x="8440" y="13343"/>
                    </a:lnTo>
                    <a:cubicBezTo>
                      <a:pt x="8573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64;p19"/>
              <p:cNvSpPr/>
              <p:nvPr/>
            </p:nvSpPr>
            <p:spPr>
              <a:xfrm>
                <a:off x="4473514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40" y="13109"/>
                    </a:cubicBezTo>
                    <a:lnTo>
                      <a:pt x="8640" y="734"/>
                    </a:lnTo>
                    <a:cubicBezTo>
                      <a:pt x="8640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65;p19"/>
              <p:cNvSpPr/>
              <p:nvPr/>
            </p:nvSpPr>
            <p:spPr>
              <a:xfrm>
                <a:off x="4767348" y="3067953"/>
                <a:ext cx="206506" cy="31766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3343" extrusionOk="0">
                    <a:moveTo>
                      <a:pt x="701" y="0"/>
                    </a:moveTo>
                    <a:cubicBezTo>
                      <a:pt x="301" y="0"/>
                      <a:pt x="1" y="334"/>
                      <a:pt x="1" y="734"/>
                    </a:cubicBezTo>
                    <a:lnTo>
                      <a:pt x="1" y="13109"/>
                    </a:lnTo>
                    <a:cubicBezTo>
                      <a:pt x="1" y="13209"/>
                      <a:pt x="68" y="13343"/>
                      <a:pt x="201" y="13343"/>
                    </a:cubicBezTo>
                    <a:lnTo>
                      <a:pt x="8440" y="13343"/>
                    </a:lnTo>
                    <a:cubicBezTo>
                      <a:pt x="8574" y="13310"/>
                      <a:pt x="8674" y="13209"/>
                      <a:pt x="8674" y="13109"/>
                    </a:cubicBezTo>
                    <a:lnTo>
                      <a:pt x="8674" y="734"/>
                    </a:lnTo>
                    <a:cubicBezTo>
                      <a:pt x="8674" y="334"/>
                      <a:pt x="8340" y="0"/>
                      <a:pt x="79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866;p19"/>
            <p:cNvSpPr/>
            <p:nvPr/>
          </p:nvSpPr>
          <p:spPr>
            <a:xfrm>
              <a:off x="4812630" y="2199924"/>
              <a:ext cx="134227" cy="61971"/>
            </a:xfrm>
            <a:custGeom>
              <a:avLst/>
              <a:gdLst/>
              <a:ahLst/>
              <a:cxnLst/>
              <a:rect l="l" t="t" r="r" b="b"/>
              <a:pathLst>
                <a:path w="5638" h="2603" extrusionOk="0">
                  <a:moveTo>
                    <a:pt x="0" y="1"/>
                  </a:moveTo>
                  <a:lnTo>
                    <a:pt x="0" y="2602"/>
                  </a:lnTo>
                  <a:lnTo>
                    <a:pt x="5638" y="2602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7;p19"/>
            <p:cNvSpPr/>
            <p:nvPr/>
          </p:nvSpPr>
          <p:spPr>
            <a:xfrm>
              <a:off x="4909503" y="2245183"/>
              <a:ext cx="34973" cy="6380"/>
            </a:xfrm>
            <a:custGeom>
              <a:avLst/>
              <a:gdLst/>
              <a:ahLst/>
              <a:cxnLst/>
              <a:rect l="l" t="t" r="r" b="b"/>
              <a:pathLst>
                <a:path w="1469" h="268" extrusionOk="0">
                  <a:moveTo>
                    <a:pt x="1" y="1"/>
                  </a:moveTo>
                  <a:lnTo>
                    <a:pt x="1" y="268"/>
                  </a:lnTo>
                  <a:lnTo>
                    <a:pt x="1469" y="268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868;p19"/>
            <p:cNvGrpSpPr/>
            <p:nvPr/>
          </p:nvGrpSpPr>
          <p:grpSpPr>
            <a:xfrm>
              <a:off x="3862015" y="3079857"/>
              <a:ext cx="1436646" cy="440822"/>
              <a:chOff x="3862015" y="3079857"/>
              <a:chExt cx="1436646" cy="440822"/>
            </a:xfrm>
          </p:grpSpPr>
          <p:grpSp>
            <p:nvGrpSpPr>
              <p:cNvPr id="320" name="Google Shape;869;p19"/>
              <p:cNvGrpSpPr/>
              <p:nvPr/>
            </p:nvGrpSpPr>
            <p:grpSpPr>
              <a:xfrm>
                <a:off x="4179680" y="3155304"/>
                <a:ext cx="794174" cy="365375"/>
                <a:chOff x="4179680" y="3155304"/>
                <a:chExt cx="794174" cy="365375"/>
              </a:xfrm>
            </p:grpSpPr>
            <p:sp>
              <p:nvSpPr>
                <p:cNvPr id="325" name="Google Shape;870;p19"/>
                <p:cNvSpPr/>
                <p:nvPr/>
              </p:nvSpPr>
              <p:spPr>
                <a:xfrm>
                  <a:off x="4263864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871;p19"/>
                <p:cNvSpPr/>
                <p:nvPr/>
              </p:nvSpPr>
              <p:spPr>
                <a:xfrm>
                  <a:off x="4193988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872;p19"/>
                <p:cNvSpPr/>
                <p:nvPr/>
              </p:nvSpPr>
              <p:spPr>
                <a:xfrm>
                  <a:off x="4362332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873;p19"/>
                <p:cNvSpPr/>
                <p:nvPr/>
              </p:nvSpPr>
              <p:spPr>
                <a:xfrm>
                  <a:off x="4184441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874;p19"/>
                <p:cNvSpPr/>
                <p:nvPr/>
              </p:nvSpPr>
              <p:spPr>
                <a:xfrm>
                  <a:off x="4357571" y="3496777"/>
                  <a:ext cx="23069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1002" extrusionOk="0">
                      <a:moveTo>
                        <a:pt x="468" y="1"/>
                      </a:moveTo>
                      <a:cubicBezTo>
                        <a:pt x="201" y="1"/>
                        <a:pt x="1" y="234"/>
                        <a:pt x="1" y="501"/>
                      </a:cubicBezTo>
                      <a:cubicBezTo>
                        <a:pt x="1" y="768"/>
                        <a:pt x="201" y="1002"/>
                        <a:pt x="468" y="1002"/>
                      </a:cubicBezTo>
                      <a:cubicBezTo>
                        <a:pt x="768" y="1002"/>
                        <a:pt x="968" y="768"/>
                        <a:pt x="968" y="501"/>
                      </a:cubicBezTo>
                      <a:cubicBezTo>
                        <a:pt x="968" y="234"/>
                        <a:pt x="7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875;p19"/>
                <p:cNvSpPr/>
                <p:nvPr/>
              </p:nvSpPr>
              <p:spPr>
                <a:xfrm>
                  <a:off x="4179680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34" y="0"/>
                      </a:moveTo>
                      <a:lnTo>
                        <a:pt x="34" y="9440"/>
                      </a:lnTo>
                      <a:cubicBezTo>
                        <a:pt x="1" y="9574"/>
                        <a:pt x="101" y="9674"/>
                        <a:pt x="234" y="9674"/>
                      </a:cubicBezTo>
                      <a:lnTo>
                        <a:pt x="8440" y="9674"/>
                      </a:lnTo>
                      <a:cubicBezTo>
                        <a:pt x="8573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5" y="7339"/>
                        <a:pt x="4671" y="7005"/>
                        <a:pt x="3103" y="5838"/>
                      </a:cubicBezTo>
                      <a:cubicBezTo>
                        <a:pt x="2002" y="5004"/>
                        <a:pt x="1168" y="3903"/>
                        <a:pt x="668" y="2636"/>
                      </a:cubicBezTo>
                      <a:cubicBezTo>
                        <a:pt x="334" y="1768"/>
                        <a:pt x="101" y="901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876;p19"/>
                <p:cNvSpPr/>
                <p:nvPr/>
              </p:nvSpPr>
              <p:spPr>
                <a:xfrm>
                  <a:off x="4557698" y="3357812"/>
                  <a:ext cx="32592" cy="12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405" extrusionOk="0">
                      <a:moveTo>
                        <a:pt x="1" y="0"/>
                      </a:moveTo>
                      <a:lnTo>
                        <a:pt x="1" y="5404"/>
                      </a:lnTo>
                      <a:lnTo>
                        <a:pt x="1368" y="5404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877;p19"/>
                <p:cNvSpPr/>
                <p:nvPr/>
              </p:nvSpPr>
              <p:spPr>
                <a:xfrm>
                  <a:off x="4487822" y="3486469"/>
                  <a:ext cx="172342" cy="17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735" extrusionOk="0">
                      <a:moveTo>
                        <a:pt x="0" y="0"/>
                      </a:moveTo>
                      <a:lnTo>
                        <a:pt x="0" y="734"/>
                      </a:lnTo>
                      <a:lnTo>
                        <a:pt x="7239" y="734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878;p19"/>
                <p:cNvSpPr/>
                <p:nvPr/>
              </p:nvSpPr>
              <p:spPr>
                <a:xfrm>
                  <a:off x="4656166" y="3486469"/>
                  <a:ext cx="12737" cy="2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168" extrusionOk="0">
                      <a:moveTo>
                        <a:pt x="1" y="0"/>
                      </a:moveTo>
                      <a:lnTo>
                        <a:pt x="1" y="1168"/>
                      </a:lnTo>
                      <a:lnTo>
                        <a:pt x="535" y="1168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879;p19"/>
                <p:cNvSpPr/>
                <p:nvPr/>
              </p:nvSpPr>
              <p:spPr>
                <a:xfrm>
                  <a:off x="4478275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1" y="234"/>
                        <a:pt x="1" y="501"/>
                      </a:cubicBezTo>
                      <a:cubicBezTo>
                        <a:pt x="1" y="768"/>
                        <a:pt x="234" y="1002"/>
                        <a:pt x="501" y="1002"/>
                      </a:cubicBezTo>
                      <a:cubicBezTo>
                        <a:pt x="768" y="1002"/>
                        <a:pt x="1002" y="768"/>
                        <a:pt x="1002" y="501"/>
                      </a:cubicBezTo>
                      <a:cubicBezTo>
                        <a:pt x="1002" y="234"/>
                        <a:pt x="768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880;p19"/>
                <p:cNvSpPr/>
                <p:nvPr/>
              </p:nvSpPr>
              <p:spPr>
                <a:xfrm>
                  <a:off x="4650619" y="3496777"/>
                  <a:ext cx="23855" cy="2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501" y="1"/>
                      </a:moveTo>
                      <a:cubicBezTo>
                        <a:pt x="234" y="1"/>
                        <a:pt x="0" y="234"/>
                        <a:pt x="0" y="501"/>
                      </a:cubicBezTo>
                      <a:cubicBezTo>
                        <a:pt x="0" y="768"/>
                        <a:pt x="234" y="1002"/>
                        <a:pt x="501" y="1002"/>
                      </a:cubicBezTo>
                      <a:cubicBezTo>
                        <a:pt x="801" y="1002"/>
                        <a:pt x="1001" y="768"/>
                        <a:pt x="1001" y="501"/>
                      </a:cubicBezTo>
                      <a:cubicBezTo>
                        <a:pt x="1001" y="234"/>
                        <a:pt x="801" y="1"/>
                        <a:pt x="5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881;p19"/>
                <p:cNvSpPr/>
                <p:nvPr/>
              </p:nvSpPr>
              <p:spPr>
                <a:xfrm>
                  <a:off x="4473514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40" y="9440"/>
                      </a:cubicBezTo>
                      <a:lnTo>
                        <a:pt x="8640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35" y="2636"/>
                      </a:cubicBezTo>
                      <a:cubicBezTo>
                        <a:pt x="301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882;p19"/>
                <p:cNvSpPr/>
                <p:nvPr/>
              </p:nvSpPr>
              <p:spPr>
                <a:xfrm>
                  <a:off x="4770538" y="3357812"/>
                  <a:ext cx="200150" cy="16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7" h="6841" extrusionOk="0">
                      <a:moveTo>
                        <a:pt x="3403" y="0"/>
                      </a:moveTo>
                      <a:lnTo>
                        <a:pt x="3403" y="5404"/>
                      </a:lnTo>
                      <a:lnTo>
                        <a:pt x="334" y="5404"/>
                      </a:lnTo>
                      <a:lnTo>
                        <a:pt x="334" y="5938"/>
                      </a:lnTo>
                      <a:cubicBezTo>
                        <a:pt x="0" y="6105"/>
                        <a:pt x="0" y="6605"/>
                        <a:pt x="334" y="6772"/>
                      </a:cubicBezTo>
                      <a:cubicBezTo>
                        <a:pt x="413" y="6819"/>
                        <a:pt x="495" y="6840"/>
                        <a:pt x="575" y="6840"/>
                      </a:cubicBezTo>
                      <a:cubicBezTo>
                        <a:pt x="834" y="6840"/>
                        <a:pt x="1068" y="6619"/>
                        <a:pt x="1068" y="6338"/>
                      </a:cubicBezTo>
                      <a:cubicBezTo>
                        <a:pt x="1068" y="6272"/>
                        <a:pt x="1034" y="6205"/>
                        <a:pt x="1034" y="6138"/>
                      </a:cubicBezTo>
                      <a:lnTo>
                        <a:pt x="7372" y="6138"/>
                      </a:lnTo>
                      <a:cubicBezTo>
                        <a:pt x="7339" y="6205"/>
                        <a:pt x="7339" y="6272"/>
                        <a:pt x="7339" y="6338"/>
                      </a:cubicBezTo>
                      <a:cubicBezTo>
                        <a:pt x="7313" y="6619"/>
                        <a:pt x="7560" y="6840"/>
                        <a:pt x="7827" y="6840"/>
                      </a:cubicBezTo>
                      <a:cubicBezTo>
                        <a:pt x="7910" y="6840"/>
                        <a:pt x="7994" y="6819"/>
                        <a:pt x="8073" y="6772"/>
                      </a:cubicBezTo>
                      <a:cubicBezTo>
                        <a:pt x="8373" y="6605"/>
                        <a:pt x="8406" y="6138"/>
                        <a:pt x="8073" y="5938"/>
                      </a:cubicBezTo>
                      <a:lnTo>
                        <a:pt x="8073" y="5404"/>
                      </a:lnTo>
                      <a:lnTo>
                        <a:pt x="4770" y="5404"/>
                      </a:lnTo>
                      <a:lnTo>
                        <a:pt x="477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883;p19"/>
                <p:cNvSpPr/>
                <p:nvPr/>
              </p:nvSpPr>
              <p:spPr>
                <a:xfrm>
                  <a:off x="4767348" y="3155304"/>
                  <a:ext cx="206506" cy="230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9674" extrusionOk="0">
                      <a:moveTo>
                        <a:pt x="1" y="0"/>
                      </a:moveTo>
                      <a:lnTo>
                        <a:pt x="1" y="9440"/>
                      </a:lnTo>
                      <a:cubicBezTo>
                        <a:pt x="1" y="9574"/>
                        <a:pt x="68" y="9674"/>
                        <a:pt x="201" y="9674"/>
                      </a:cubicBezTo>
                      <a:lnTo>
                        <a:pt x="8440" y="9674"/>
                      </a:lnTo>
                      <a:cubicBezTo>
                        <a:pt x="8574" y="9674"/>
                        <a:pt x="8674" y="9574"/>
                        <a:pt x="8674" y="9440"/>
                      </a:cubicBezTo>
                      <a:lnTo>
                        <a:pt x="8674" y="7606"/>
                      </a:lnTo>
                      <a:cubicBezTo>
                        <a:pt x="6706" y="7339"/>
                        <a:pt x="4671" y="7005"/>
                        <a:pt x="3070" y="5838"/>
                      </a:cubicBezTo>
                      <a:cubicBezTo>
                        <a:pt x="1969" y="5004"/>
                        <a:pt x="1135" y="3903"/>
                        <a:pt x="668" y="2636"/>
                      </a:cubicBezTo>
                      <a:cubicBezTo>
                        <a:pt x="335" y="1768"/>
                        <a:pt x="101" y="90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884;p19"/>
              <p:cNvSpPr/>
              <p:nvPr/>
            </p:nvSpPr>
            <p:spPr>
              <a:xfrm>
                <a:off x="5035779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436" y="0"/>
                    </a:moveTo>
                    <a:lnTo>
                      <a:pt x="3436" y="5404"/>
                    </a:lnTo>
                    <a:lnTo>
                      <a:pt x="334" y="5404"/>
                    </a:lnTo>
                    <a:lnTo>
                      <a:pt x="334" y="5938"/>
                    </a:lnTo>
                    <a:cubicBezTo>
                      <a:pt x="1" y="6105"/>
                      <a:pt x="1" y="6605"/>
                      <a:pt x="334" y="6772"/>
                    </a:cubicBezTo>
                    <a:cubicBezTo>
                      <a:pt x="413" y="6819"/>
                      <a:pt x="496" y="6840"/>
                      <a:pt x="576" y="6840"/>
                    </a:cubicBezTo>
                    <a:cubicBezTo>
                      <a:pt x="835" y="6840"/>
                      <a:pt x="1068" y="6619"/>
                      <a:pt x="1068" y="6338"/>
                    </a:cubicBezTo>
                    <a:cubicBezTo>
                      <a:pt x="1068" y="6272"/>
                      <a:pt x="1068" y="6205"/>
                      <a:pt x="1035" y="6138"/>
                    </a:cubicBezTo>
                    <a:lnTo>
                      <a:pt x="7373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3" y="6840"/>
                      <a:pt x="7832" y="6840"/>
                    </a:cubicBezTo>
                    <a:cubicBezTo>
                      <a:pt x="7912" y="6840"/>
                      <a:pt x="7994" y="6819"/>
                      <a:pt x="8073" y="6772"/>
                    </a:cubicBezTo>
                    <a:cubicBezTo>
                      <a:pt x="8407" y="6605"/>
                      <a:pt x="8407" y="6138"/>
                      <a:pt x="8106" y="5938"/>
                    </a:cubicBezTo>
                    <a:lnTo>
                      <a:pt x="8106" y="5404"/>
                    </a:lnTo>
                    <a:lnTo>
                      <a:pt x="4771" y="5404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85;p19"/>
              <p:cNvSpPr/>
              <p:nvPr/>
            </p:nvSpPr>
            <p:spPr>
              <a:xfrm>
                <a:off x="5036588" y="3079857"/>
                <a:ext cx="262073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2843" extrusionOk="0">
                    <a:moveTo>
                      <a:pt x="10307" y="0"/>
                    </a:moveTo>
                    <a:cubicBezTo>
                      <a:pt x="9807" y="0"/>
                      <a:pt x="9273" y="634"/>
                      <a:pt x="9107" y="1435"/>
                    </a:cubicBezTo>
                    <a:lnTo>
                      <a:pt x="7105" y="10208"/>
                    </a:lnTo>
                    <a:cubicBezTo>
                      <a:pt x="6972" y="10741"/>
                      <a:pt x="6505" y="11108"/>
                      <a:pt x="5938" y="11108"/>
                    </a:cubicBezTo>
                    <a:lnTo>
                      <a:pt x="967" y="11108"/>
                    </a:lnTo>
                    <a:cubicBezTo>
                      <a:pt x="500" y="11108"/>
                      <a:pt x="100" y="11442"/>
                      <a:pt x="67" y="11909"/>
                    </a:cubicBezTo>
                    <a:cubicBezTo>
                      <a:pt x="0" y="12409"/>
                      <a:pt x="400" y="12843"/>
                      <a:pt x="934" y="12843"/>
                    </a:cubicBezTo>
                    <a:lnTo>
                      <a:pt x="6471" y="12843"/>
                    </a:lnTo>
                    <a:cubicBezTo>
                      <a:pt x="7906" y="12843"/>
                      <a:pt x="8473" y="11809"/>
                      <a:pt x="8773" y="10541"/>
                    </a:cubicBezTo>
                    <a:cubicBezTo>
                      <a:pt x="9040" y="9274"/>
                      <a:pt x="9340" y="7973"/>
                      <a:pt x="9640" y="6705"/>
                    </a:cubicBezTo>
                    <a:cubicBezTo>
                      <a:pt x="10041" y="4937"/>
                      <a:pt x="10441" y="3169"/>
                      <a:pt x="10841" y="1435"/>
                    </a:cubicBezTo>
                    <a:cubicBezTo>
                      <a:pt x="11008" y="634"/>
                      <a:pt x="10774" y="0"/>
                      <a:pt x="103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86;p19"/>
              <p:cNvSpPr/>
              <p:nvPr/>
            </p:nvSpPr>
            <p:spPr>
              <a:xfrm>
                <a:off x="3924772" y="3357812"/>
                <a:ext cx="200150" cy="162867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841" extrusionOk="0">
                    <a:moveTo>
                      <a:pt x="3636" y="0"/>
                    </a:moveTo>
                    <a:lnTo>
                      <a:pt x="3636" y="5404"/>
                    </a:lnTo>
                    <a:lnTo>
                      <a:pt x="300" y="5404"/>
                    </a:lnTo>
                    <a:lnTo>
                      <a:pt x="300" y="5938"/>
                    </a:lnTo>
                    <a:cubicBezTo>
                      <a:pt x="0" y="6138"/>
                      <a:pt x="0" y="6605"/>
                      <a:pt x="334" y="6772"/>
                    </a:cubicBezTo>
                    <a:cubicBezTo>
                      <a:pt x="412" y="6819"/>
                      <a:pt x="495" y="6840"/>
                      <a:pt x="575" y="6840"/>
                    </a:cubicBezTo>
                    <a:cubicBezTo>
                      <a:pt x="834" y="6840"/>
                      <a:pt x="1067" y="6619"/>
                      <a:pt x="1067" y="6338"/>
                    </a:cubicBezTo>
                    <a:cubicBezTo>
                      <a:pt x="1067" y="6272"/>
                      <a:pt x="1067" y="6205"/>
                      <a:pt x="1034" y="6138"/>
                    </a:cubicBezTo>
                    <a:lnTo>
                      <a:pt x="7372" y="6138"/>
                    </a:lnTo>
                    <a:cubicBezTo>
                      <a:pt x="7339" y="6205"/>
                      <a:pt x="7339" y="6272"/>
                      <a:pt x="7339" y="6338"/>
                    </a:cubicBezTo>
                    <a:cubicBezTo>
                      <a:pt x="7339" y="6619"/>
                      <a:pt x="7572" y="6840"/>
                      <a:pt x="7831" y="6840"/>
                    </a:cubicBezTo>
                    <a:cubicBezTo>
                      <a:pt x="7911" y="6840"/>
                      <a:pt x="7994" y="6819"/>
                      <a:pt x="8072" y="6772"/>
                    </a:cubicBezTo>
                    <a:cubicBezTo>
                      <a:pt x="8406" y="6605"/>
                      <a:pt x="8406" y="6105"/>
                      <a:pt x="8072" y="5938"/>
                    </a:cubicBezTo>
                    <a:lnTo>
                      <a:pt x="8072" y="5404"/>
                    </a:lnTo>
                    <a:lnTo>
                      <a:pt x="4970" y="5404"/>
                    </a:lnTo>
                    <a:lnTo>
                      <a:pt x="4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87;p19"/>
              <p:cNvSpPr/>
              <p:nvPr/>
            </p:nvSpPr>
            <p:spPr>
              <a:xfrm>
                <a:off x="3862015" y="3079857"/>
                <a:ext cx="262097" cy="3057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843" extrusionOk="0">
                    <a:moveTo>
                      <a:pt x="701" y="0"/>
                    </a:moveTo>
                    <a:cubicBezTo>
                      <a:pt x="234" y="0"/>
                      <a:pt x="1" y="634"/>
                      <a:pt x="168" y="1435"/>
                    </a:cubicBezTo>
                    <a:cubicBezTo>
                      <a:pt x="568" y="3169"/>
                      <a:pt x="968" y="4937"/>
                      <a:pt x="1368" y="6705"/>
                    </a:cubicBezTo>
                    <a:cubicBezTo>
                      <a:pt x="1669" y="7973"/>
                      <a:pt x="1969" y="9274"/>
                      <a:pt x="2236" y="10541"/>
                    </a:cubicBezTo>
                    <a:cubicBezTo>
                      <a:pt x="2536" y="11809"/>
                      <a:pt x="3103" y="12843"/>
                      <a:pt x="4537" y="12843"/>
                    </a:cubicBezTo>
                    <a:lnTo>
                      <a:pt x="10075" y="12843"/>
                    </a:lnTo>
                    <a:cubicBezTo>
                      <a:pt x="10608" y="12843"/>
                      <a:pt x="11009" y="12409"/>
                      <a:pt x="10942" y="11909"/>
                    </a:cubicBezTo>
                    <a:cubicBezTo>
                      <a:pt x="10909" y="11442"/>
                      <a:pt x="10508" y="11108"/>
                      <a:pt x="10041" y="11108"/>
                    </a:cubicBezTo>
                    <a:lnTo>
                      <a:pt x="5071" y="11108"/>
                    </a:lnTo>
                    <a:cubicBezTo>
                      <a:pt x="4504" y="11108"/>
                      <a:pt x="4037" y="10741"/>
                      <a:pt x="3937" y="10208"/>
                    </a:cubicBezTo>
                    <a:lnTo>
                      <a:pt x="1902" y="1435"/>
                    </a:lnTo>
                    <a:cubicBezTo>
                      <a:pt x="1735" y="634"/>
                      <a:pt x="1202" y="0"/>
                      <a:pt x="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888;p19"/>
            <p:cNvSpPr/>
            <p:nvPr/>
          </p:nvSpPr>
          <p:spPr>
            <a:xfrm>
              <a:off x="3274350" y="4524475"/>
              <a:ext cx="2595303" cy="134240"/>
            </a:xfrm>
            <a:custGeom>
              <a:avLst/>
              <a:gdLst/>
              <a:ahLst/>
              <a:cxnLst/>
              <a:rect l="l" t="t" r="r" b="b"/>
              <a:pathLst>
                <a:path w="109012" h="20716" extrusionOk="0">
                  <a:moveTo>
                    <a:pt x="1" y="1"/>
                  </a:moveTo>
                  <a:lnTo>
                    <a:pt x="1" y="20716"/>
                  </a:lnTo>
                  <a:lnTo>
                    <a:pt x="109012" y="20716"/>
                  </a:lnTo>
                  <a:lnTo>
                    <a:pt x="1090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889;p19"/>
            <p:cNvGrpSpPr/>
            <p:nvPr/>
          </p:nvGrpSpPr>
          <p:grpSpPr>
            <a:xfrm>
              <a:off x="3719074" y="4030451"/>
              <a:ext cx="1072123" cy="215245"/>
              <a:chOff x="3719074" y="4030451"/>
              <a:chExt cx="1072123" cy="215245"/>
            </a:xfrm>
          </p:grpSpPr>
          <p:sp>
            <p:nvSpPr>
              <p:cNvPr id="314" name="Google Shape;890;p19"/>
              <p:cNvSpPr/>
              <p:nvPr/>
            </p:nvSpPr>
            <p:spPr>
              <a:xfrm>
                <a:off x="4509249" y="4126563"/>
                <a:ext cx="88183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035" extrusionOk="0">
                    <a:moveTo>
                      <a:pt x="1" y="0"/>
                    </a:moveTo>
                    <a:lnTo>
                      <a:pt x="1" y="1034"/>
                    </a:lnTo>
                    <a:lnTo>
                      <a:pt x="3704" y="1034"/>
                    </a:lnTo>
                    <a:lnTo>
                      <a:pt x="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91;p19"/>
              <p:cNvSpPr/>
              <p:nvPr/>
            </p:nvSpPr>
            <p:spPr>
              <a:xfrm>
                <a:off x="3719074" y="4211532"/>
                <a:ext cx="1072123" cy="34164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1435" extrusionOk="0">
                    <a:moveTo>
                      <a:pt x="1" y="0"/>
                    </a:moveTo>
                    <a:lnTo>
                      <a:pt x="1" y="1435"/>
                    </a:lnTo>
                    <a:lnTo>
                      <a:pt x="44299" y="1435"/>
                    </a:lnTo>
                    <a:cubicBezTo>
                      <a:pt x="45033" y="1235"/>
                      <a:pt x="45033" y="167"/>
                      <a:pt x="44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92;p19"/>
              <p:cNvSpPr/>
              <p:nvPr/>
            </p:nvSpPr>
            <p:spPr>
              <a:xfrm>
                <a:off x="3902535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600" y="34"/>
                      <a:pt x="434" y="167"/>
                      <a:pt x="434" y="334"/>
                    </a:cubicBezTo>
                    <a:lnTo>
                      <a:pt x="33" y="4771"/>
                    </a:lnTo>
                    <a:cubicBezTo>
                      <a:pt x="0" y="5004"/>
                      <a:pt x="167" y="5204"/>
                      <a:pt x="367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2" y="4771"/>
                    </a:cubicBezTo>
                    <a:lnTo>
                      <a:pt x="2902" y="334"/>
                    </a:lnTo>
                    <a:cubicBezTo>
                      <a:pt x="2902" y="167"/>
                      <a:pt x="2735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93;p19"/>
              <p:cNvSpPr/>
              <p:nvPr/>
            </p:nvSpPr>
            <p:spPr>
              <a:xfrm>
                <a:off x="3885846" y="4030451"/>
                <a:ext cx="11280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69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4737" y="668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94;p19"/>
              <p:cNvSpPr/>
              <p:nvPr/>
            </p:nvSpPr>
            <p:spPr>
              <a:xfrm>
                <a:off x="4243222" y="4087637"/>
                <a:ext cx="79422" cy="123918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205" extrusionOk="0">
                    <a:moveTo>
                      <a:pt x="767" y="1"/>
                    </a:moveTo>
                    <a:cubicBezTo>
                      <a:pt x="567" y="34"/>
                      <a:pt x="434" y="167"/>
                      <a:pt x="434" y="334"/>
                    </a:cubicBezTo>
                    <a:lnTo>
                      <a:pt x="67" y="4804"/>
                    </a:lnTo>
                    <a:cubicBezTo>
                      <a:pt x="0" y="5004"/>
                      <a:pt x="167" y="5204"/>
                      <a:pt x="401" y="5204"/>
                    </a:cubicBezTo>
                    <a:lnTo>
                      <a:pt x="2969" y="5204"/>
                    </a:lnTo>
                    <a:cubicBezTo>
                      <a:pt x="3169" y="5204"/>
                      <a:pt x="3336" y="5004"/>
                      <a:pt x="3303" y="4804"/>
                    </a:cubicBezTo>
                    <a:lnTo>
                      <a:pt x="2902" y="334"/>
                    </a:lnTo>
                    <a:cubicBezTo>
                      <a:pt x="2902" y="167"/>
                      <a:pt x="2736" y="34"/>
                      <a:pt x="2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5;p19"/>
              <p:cNvSpPr/>
              <p:nvPr/>
            </p:nvSpPr>
            <p:spPr>
              <a:xfrm>
                <a:off x="4225748" y="4030451"/>
                <a:ext cx="113586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69" extrusionOk="0">
                    <a:moveTo>
                      <a:pt x="0" y="1"/>
                    </a:moveTo>
                    <a:lnTo>
                      <a:pt x="0" y="668"/>
                    </a:lnTo>
                    <a:lnTo>
                      <a:pt x="4770" y="668"/>
                    </a:lnTo>
                    <a:lnTo>
                      <a:pt x="47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2305;p29"/>
          <p:cNvGrpSpPr/>
          <p:nvPr/>
        </p:nvGrpSpPr>
        <p:grpSpPr>
          <a:xfrm>
            <a:off x="1757372" y="2290138"/>
            <a:ext cx="1037313" cy="1083030"/>
            <a:chOff x="457200" y="1642125"/>
            <a:chExt cx="2060891" cy="3089703"/>
          </a:xfrm>
        </p:grpSpPr>
        <p:sp>
          <p:nvSpPr>
            <p:cNvPr id="408" name="Google Shape;2306;p29"/>
            <p:cNvSpPr/>
            <p:nvPr/>
          </p:nvSpPr>
          <p:spPr>
            <a:xfrm>
              <a:off x="637713" y="1642125"/>
              <a:ext cx="612557" cy="2691727"/>
            </a:xfrm>
            <a:custGeom>
              <a:avLst/>
              <a:gdLst/>
              <a:ahLst/>
              <a:cxnLst/>
              <a:rect l="l" t="t" r="r" b="b"/>
              <a:pathLst>
                <a:path w="4965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4965" y="21816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2307;p29"/>
            <p:cNvGrpSpPr/>
            <p:nvPr/>
          </p:nvGrpSpPr>
          <p:grpSpPr>
            <a:xfrm>
              <a:off x="637782" y="1779245"/>
              <a:ext cx="612587" cy="2399922"/>
              <a:chOff x="1574308" y="1599710"/>
              <a:chExt cx="580706" cy="2275239"/>
            </a:xfrm>
          </p:grpSpPr>
          <p:sp>
            <p:nvSpPr>
              <p:cNvPr id="460" name="Google Shape;2308;p29"/>
              <p:cNvSpPr/>
              <p:nvPr/>
            </p:nvSpPr>
            <p:spPr>
              <a:xfrm>
                <a:off x="1574308" y="1599710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309;p29"/>
              <p:cNvSpPr/>
              <p:nvPr/>
            </p:nvSpPr>
            <p:spPr>
              <a:xfrm>
                <a:off x="1574308" y="1820883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310;p29"/>
              <p:cNvSpPr/>
              <p:nvPr/>
            </p:nvSpPr>
            <p:spPr>
              <a:xfrm>
                <a:off x="1574308" y="2042056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311;p29"/>
              <p:cNvSpPr/>
              <p:nvPr/>
            </p:nvSpPr>
            <p:spPr>
              <a:xfrm>
                <a:off x="1574308" y="2263229"/>
                <a:ext cx="580706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4965" y="543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312;p29"/>
              <p:cNvSpPr/>
              <p:nvPr/>
            </p:nvSpPr>
            <p:spPr>
              <a:xfrm>
                <a:off x="1574308" y="2482765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313;p29"/>
              <p:cNvSpPr/>
              <p:nvPr/>
            </p:nvSpPr>
            <p:spPr>
              <a:xfrm>
                <a:off x="1574308" y="2703938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314;p29"/>
              <p:cNvSpPr/>
              <p:nvPr/>
            </p:nvSpPr>
            <p:spPr>
              <a:xfrm>
                <a:off x="1574308" y="2925111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315;p29"/>
              <p:cNvSpPr/>
              <p:nvPr/>
            </p:nvSpPr>
            <p:spPr>
              <a:xfrm>
                <a:off x="1574308" y="3146283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6;p29"/>
              <p:cNvSpPr/>
              <p:nvPr/>
            </p:nvSpPr>
            <p:spPr>
              <a:xfrm>
                <a:off x="1574308" y="3367456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7;p29"/>
              <p:cNvSpPr/>
              <p:nvPr/>
            </p:nvSpPr>
            <p:spPr>
              <a:xfrm>
                <a:off x="1574308" y="3588629"/>
                <a:ext cx="580706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8;p29"/>
              <p:cNvSpPr/>
              <p:nvPr/>
            </p:nvSpPr>
            <p:spPr>
              <a:xfrm>
                <a:off x="1574308" y="3809802"/>
                <a:ext cx="580706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4965" y="557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2319;p29"/>
            <p:cNvSpPr/>
            <p:nvPr/>
          </p:nvSpPr>
          <p:spPr>
            <a:xfrm>
              <a:off x="1250157" y="1642125"/>
              <a:ext cx="466728" cy="2691727"/>
            </a:xfrm>
            <a:custGeom>
              <a:avLst/>
              <a:gdLst/>
              <a:ahLst/>
              <a:cxnLst/>
              <a:rect l="l" t="t" r="r" b="b"/>
              <a:pathLst>
                <a:path w="3783" h="21817" extrusionOk="0">
                  <a:moveTo>
                    <a:pt x="1" y="0"/>
                  </a:moveTo>
                  <a:lnTo>
                    <a:pt x="1" y="21816"/>
                  </a:lnTo>
                  <a:lnTo>
                    <a:pt x="3783" y="21816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2320;p29"/>
            <p:cNvGrpSpPr/>
            <p:nvPr/>
          </p:nvGrpSpPr>
          <p:grpSpPr>
            <a:xfrm>
              <a:off x="1250252" y="1779245"/>
              <a:ext cx="466751" cy="2399922"/>
              <a:chOff x="2154903" y="1599710"/>
              <a:chExt cx="442460" cy="2275239"/>
            </a:xfrm>
          </p:grpSpPr>
          <p:sp>
            <p:nvSpPr>
              <p:cNvPr id="449" name="Google Shape;2321;p29"/>
              <p:cNvSpPr/>
              <p:nvPr/>
            </p:nvSpPr>
            <p:spPr>
              <a:xfrm>
                <a:off x="2154903" y="1599710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322;p29"/>
              <p:cNvSpPr/>
              <p:nvPr/>
            </p:nvSpPr>
            <p:spPr>
              <a:xfrm>
                <a:off x="2154903" y="1820883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323;p29"/>
              <p:cNvSpPr/>
              <p:nvPr/>
            </p:nvSpPr>
            <p:spPr>
              <a:xfrm>
                <a:off x="2154903" y="2042056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324;p29"/>
              <p:cNvSpPr/>
              <p:nvPr/>
            </p:nvSpPr>
            <p:spPr>
              <a:xfrm>
                <a:off x="2154903" y="2263229"/>
                <a:ext cx="442460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4" extrusionOk="0">
                    <a:moveTo>
                      <a:pt x="1" y="1"/>
                    </a:moveTo>
                    <a:lnTo>
                      <a:pt x="1" y="543"/>
                    </a:lnTo>
                    <a:lnTo>
                      <a:pt x="3783" y="543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325;p29"/>
              <p:cNvSpPr/>
              <p:nvPr/>
            </p:nvSpPr>
            <p:spPr>
              <a:xfrm>
                <a:off x="2154903" y="2482765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326;p29"/>
              <p:cNvSpPr/>
              <p:nvPr/>
            </p:nvSpPr>
            <p:spPr>
              <a:xfrm>
                <a:off x="2154903" y="2703938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327;p29"/>
              <p:cNvSpPr/>
              <p:nvPr/>
            </p:nvSpPr>
            <p:spPr>
              <a:xfrm>
                <a:off x="2154903" y="2925111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328;p29"/>
              <p:cNvSpPr/>
              <p:nvPr/>
            </p:nvSpPr>
            <p:spPr>
              <a:xfrm>
                <a:off x="2154903" y="3146283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329;p29"/>
              <p:cNvSpPr/>
              <p:nvPr/>
            </p:nvSpPr>
            <p:spPr>
              <a:xfrm>
                <a:off x="2154903" y="3367456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330;p29"/>
              <p:cNvSpPr/>
              <p:nvPr/>
            </p:nvSpPr>
            <p:spPr>
              <a:xfrm>
                <a:off x="2154903" y="3588629"/>
                <a:ext cx="442460" cy="65264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8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331;p29"/>
              <p:cNvSpPr/>
              <p:nvPr/>
            </p:nvSpPr>
            <p:spPr>
              <a:xfrm>
                <a:off x="2154903" y="3809802"/>
                <a:ext cx="442460" cy="65147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57" extrusionOk="0">
                    <a:moveTo>
                      <a:pt x="1" y="1"/>
                    </a:moveTo>
                    <a:lnTo>
                      <a:pt x="1" y="557"/>
                    </a:lnTo>
                    <a:lnTo>
                      <a:pt x="3783" y="557"/>
                    </a:lnTo>
                    <a:lnTo>
                      <a:pt x="3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2332;p29"/>
            <p:cNvSpPr/>
            <p:nvPr/>
          </p:nvSpPr>
          <p:spPr>
            <a:xfrm>
              <a:off x="457200" y="4333689"/>
              <a:ext cx="801197" cy="398139"/>
            </a:xfrm>
            <a:custGeom>
              <a:avLst/>
              <a:gdLst/>
              <a:ahLst/>
              <a:cxnLst/>
              <a:rect l="l" t="t" r="r" b="b"/>
              <a:pathLst>
                <a:path w="6494" h="3227" extrusionOk="0">
                  <a:moveTo>
                    <a:pt x="0" y="0"/>
                  </a:moveTo>
                  <a:lnTo>
                    <a:pt x="0" y="3226"/>
                  </a:lnTo>
                  <a:lnTo>
                    <a:pt x="6494" y="3226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3;p29"/>
            <p:cNvSpPr/>
            <p:nvPr/>
          </p:nvSpPr>
          <p:spPr>
            <a:xfrm>
              <a:off x="1256515" y="4333689"/>
              <a:ext cx="495967" cy="398139"/>
            </a:xfrm>
            <a:custGeom>
              <a:avLst/>
              <a:gdLst/>
              <a:ahLst/>
              <a:cxnLst/>
              <a:rect l="l" t="t" r="r" b="b"/>
              <a:pathLst>
                <a:path w="4020" h="3227" extrusionOk="0">
                  <a:moveTo>
                    <a:pt x="1" y="0"/>
                  </a:moveTo>
                  <a:lnTo>
                    <a:pt x="1" y="3226"/>
                  </a:lnTo>
                  <a:lnTo>
                    <a:pt x="4019" y="3226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4;p29"/>
            <p:cNvSpPr/>
            <p:nvPr/>
          </p:nvSpPr>
          <p:spPr>
            <a:xfrm>
              <a:off x="1773478" y="2258016"/>
              <a:ext cx="279691" cy="284879"/>
            </a:xfrm>
            <a:custGeom>
              <a:avLst/>
              <a:gdLst/>
              <a:ahLst/>
              <a:cxnLst/>
              <a:rect l="l" t="t" r="r" b="b"/>
              <a:pathLst>
                <a:path w="2267" h="2309" extrusionOk="0">
                  <a:moveTo>
                    <a:pt x="0" y="0"/>
                  </a:moveTo>
                  <a:lnTo>
                    <a:pt x="0" y="2308"/>
                  </a:lnTo>
                  <a:lnTo>
                    <a:pt x="2267" y="2308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5;p29"/>
            <p:cNvSpPr/>
            <p:nvPr/>
          </p:nvSpPr>
          <p:spPr>
            <a:xfrm>
              <a:off x="2053051" y="2258016"/>
              <a:ext cx="214549" cy="286606"/>
            </a:xfrm>
            <a:custGeom>
              <a:avLst/>
              <a:gdLst/>
              <a:ahLst/>
              <a:cxnLst/>
              <a:rect l="l" t="t" r="r" b="b"/>
              <a:pathLst>
                <a:path w="1739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739" y="2322"/>
                  </a:lnTo>
                  <a:lnTo>
                    <a:pt x="1739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6;p29"/>
            <p:cNvSpPr/>
            <p:nvPr/>
          </p:nvSpPr>
          <p:spPr>
            <a:xfrm>
              <a:off x="1536639" y="2472443"/>
              <a:ext cx="507935" cy="1859669"/>
            </a:xfrm>
            <a:custGeom>
              <a:avLst/>
              <a:gdLst/>
              <a:ahLst/>
              <a:cxnLst/>
              <a:rect l="l" t="t" r="r" b="b"/>
              <a:pathLst>
                <a:path w="4117" h="15073" extrusionOk="0">
                  <a:moveTo>
                    <a:pt x="1" y="0"/>
                  </a:moveTo>
                  <a:lnTo>
                    <a:pt x="1" y="15073"/>
                  </a:lnTo>
                  <a:lnTo>
                    <a:pt x="4116" y="15073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7;p29"/>
            <p:cNvSpPr/>
            <p:nvPr/>
          </p:nvSpPr>
          <p:spPr>
            <a:xfrm>
              <a:off x="1613873" y="2566702"/>
              <a:ext cx="44662" cy="1657330"/>
            </a:xfrm>
            <a:custGeom>
              <a:avLst/>
              <a:gdLst/>
              <a:ahLst/>
              <a:cxnLst/>
              <a:rect l="l" t="t" r="r" b="b"/>
              <a:pathLst>
                <a:path w="362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62" y="13433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8;p29"/>
            <p:cNvSpPr/>
            <p:nvPr/>
          </p:nvSpPr>
          <p:spPr>
            <a:xfrm>
              <a:off x="1766490" y="2566702"/>
              <a:ext cx="46512" cy="1657330"/>
            </a:xfrm>
            <a:custGeom>
              <a:avLst/>
              <a:gdLst/>
              <a:ahLst/>
              <a:cxnLst/>
              <a:rect l="l" t="t" r="r" b="b"/>
              <a:pathLst>
                <a:path w="377" h="13433" extrusionOk="0">
                  <a:moveTo>
                    <a:pt x="1" y="1"/>
                  </a:moveTo>
                  <a:lnTo>
                    <a:pt x="1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9;p29"/>
            <p:cNvSpPr/>
            <p:nvPr/>
          </p:nvSpPr>
          <p:spPr>
            <a:xfrm>
              <a:off x="1919231" y="2566702"/>
              <a:ext cx="46389" cy="1657330"/>
            </a:xfrm>
            <a:custGeom>
              <a:avLst/>
              <a:gdLst/>
              <a:ahLst/>
              <a:cxnLst/>
              <a:rect l="l" t="t" r="r" b="b"/>
              <a:pathLst>
                <a:path w="376" h="13433" extrusionOk="0">
                  <a:moveTo>
                    <a:pt x="0" y="1"/>
                  </a:moveTo>
                  <a:lnTo>
                    <a:pt x="0" y="13433"/>
                  </a:lnTo>
                  <a:lnTo>
                    <a:pt x="376" y="13433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40;p29"/>
            <p:cNvSpPr/>
            <p:nvPr/>
          </p:nvSpPr>
          <p:spPr>
            <a:xfrm>
              <a:off x="1536639" y="2566702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1;p29"/>
            <p:cNvSpPr/>
            <p:nvPr/>
          </p:nvSpPr>
          <p:spPr>
            <a:xfrm>
              <a:off x="1536639" y="2727954"/>
              <a:ext cx="507935" cy="48241"/>
            </a:xfrm>
            <a:custGeom>
              <a:avLst/>
              <a:gdLst/>
              <a:ahLst/>
              <a:cxnLst/>
              <a:rect l="l" t="t" r="r" b="b"/>
              <a:pathLst>
                <a:path w="4117" h="391" extrusionOk="0">
                  <a:moveTo>
                    <a:pt x="1" y="1"/>
                  </a:moveTo>
                  <a:lnTo>
                    <a:pt x="1" y="390"/>
                  </a:lnTo>
                  <a:lnTo>
                    <a:pt x="4116" y="390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2;p29"/>
            <p:cNvSpPr/>
            <p:nvPr/>
          </p:nvSpPr>
          <p:spPr>
            <a:xfrm>
              <a:off x="1536639" y="2889206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3;p29"/>
            <p:cNvSpPr/>
            <p:nvPr/>
          </p:nvSpPr>
          <p:spPr>
            <a:xfrm>
              <a:off x="1536639" y="3050458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4;p29"/>
            <p:cNvSpPr/>
            <p:nvPr/>
          </p:nvSpPr>
          <p:spPr>
            <a:xfrm>
              <a:off x="1536639" y="3211711"/>
              <a:ext cx="507935" cy="46513"/>
            </a:xfrm>
            <a:custGeom>
              <a:avLst/>
              <a:gdLst/>
              <a:ahLst/>
              <a:cxnLst/>
              <a:rect l="l" t="t" r="r" b="b"/>
              <a:pathLst>
                <a:path w="4117" h="377" extrusionOk="0">
                  <a:moveTo>
                    <a:pt x="1" y="1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5;p29"/>
            <p:cNvSpPr/>
            <p:nvPr/>
          </p:nvSpPr>
          <p:spPr>
            <a:xfrm>
              <a:off x="1536639" y="3371359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6;p29"/>
            <p:cNvSpPr/>
            <p:nvPr/>
          </p:nvSpPr>
          <p:spPr>
            <a:xfrm>
              <a:off x="1536639" y="3532611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47;p29"/>
            <p:cNvSpPr/>
            <p:nvPr/>
          </p:nvSpPr>
          <p:spPr>
            <a:xfrm>
              <a:off x="1536639" y="3693863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48;p29"/>
            <p:cNvSpPr/>
            <p:nvPr/>
          </p:nvSpPr>
          <p:spPr>
            <a:xfrm>
              <a:off x="1536639" y="3855115"/>
              <a:ext cx="507935" cy="48117"/>
            </a:xfrm>
            <a:custGeom>
              <a:avLst/>
              <a:gdLst/>
              <a:ahLst/>
              <a:cxnLst/>
              <a:rect l="l" t="t" r="r" b="b"/>
              <a:pathLst>
                <a:path w="4117" h="390" extrusionOk="0">
                  <a:moveTo>
                    <a:pt x="1" y="0"/>
                  </a:moveTo>
                  <a:lnTo>
                    <a:pt x="1" y="389"/>
                  </a:lnTo>
                  <a:lnTo>
                    <a:pt x="4116" y="389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49;p29"/>
            <p:cNvSpPr/>
            <p:nvPr/>
          </p:nvSpPr>
          <p:spPr>
            <a:xfrm>
              <a:off x="1536639" y="4016367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50;p29"/>
            <p:cNvSpPr/>
            <p:nvPr/>
          </p:nvSpPr>
          <p:spPr>
            <a:xfrm>
              <a:off x="1536639" y="4177619"/>
              <a:ext cx="507935" cy="46390"/>
            </a:xfrm>
            <a:custGeom>
              <a:avLst/>
              <a:gdLst/>
              <a:ahLst/>
              <a:cxnLst/>
              <a:rect l="l" t="t" r="r" b="b"/>
              <a:pathLst>
                <a:path w="4117" h="376" extrusionOk="0">
                  <a:moveTo>
                    <a:pt x="1" y="0"/>
                  </a:moveTo>
                  <a:lnTo>
                    <a:pt x="1" y="376"/>
                  </a:lnTo>
                  <a:lnTo>
                    <a:pt x="4116" y="376"/>
                  </a:lnTo>
                  <a:lnTo>
                    <a:pt x="4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51;p29"/>
            <p:cNvSpPr/>
            <p:nvPr/>
          </p:nvSpPr>
          <p:spPr>
            <a:xfrm>
              <a:off x="2044459" y="2472443"/>
              <a:ext cx="387768" cy="1859669"/>
            </a:xfrm>
            <a:custGeom>
              <a:avLst/>
              <a:gdLst/>
              <a:ahLst/>
              <a:cxnLst/>
              <a:rect l="l" t="t" r="r" b="b"/>
              <a:pathLst>
                <a:path w="3143" h="15073" extrusionOk="0">
                  <a:moveTo>
                    <a:pt x="0" y="0"/>
                  </a:moveTo>
                  <a:lnTo>
                    <a:pt x="0" y="15073"/>
                  </a:lnTo>
                  <a:lnTo>
                    <a:pt x="3143" y="15073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2352;p29"/>
            <p:cNvGrpSpPr/>
            <p:nvPr/>
          </p:nvGrpSpPr>
          <p:grpSpPr>
            <a:xfrm>
              <a:off x="2044587" y="2566594"/>
              <a:ext cx="387787" cy="1657233"/>
              <a:chOff x="2907899" y="2346154"/>
              <a:chExt cx="367605" cy="1571134"/>
            </a:xfrm>
          </p:grpSpPr>
          <p:sp>
            <p:nvSpPr>
              <p:cNvPr id="435" name="Google Shape;2353;p29"/>
              <p:cNvSpPr/>
              <p:nvPr/>
            </p:nvSpPr>
            <p:spPr>
              <a:xfrm>
                <a:off x="2907899" y="2346154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354;p29"/>
              <p:cNvSpPr/>
              <p:nvPr/>
            </p:nvSpPr>
            <p:spPr>
              <a:xfrm>
                <a:off x="2907899" y="2499022"/>
                <a:ext cx="367605" cy="4573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1" extrusionOk="0">
                    <a:moveTo>
                      <a:pt x="0" y="1"/>
                    </a:moveTo>
                    <a:lnTo>
                      <a:pt x="0" y="390"/>
                    </a:lnTo>
                    <a:lnTo>
                      <a:pt x="3143" y="390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355;p29"/>
              <p:cNvSpPr/>
              <p:nvPr/>
            </p:nvSpPr>
            <p:spPr>
              <a:xfrm>
                <a:off x="2907899" y="2651890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356;p29"/>
              <p:cNvSpPr/>
              <p:nvPr/>
            </p:nvSpPr>
            <p:spPr>
              <a:xfrm>
                <a:off x="2907899" y="2804758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357;p29"/>
              <p:cNvSpPr/>
              <p:nvPr/>
            </p:nvSpPr>
            <p:spPr>
              <a:xfrm>
                <a:off x="2907899" y="2957626"/>
                <a:ext cx="367605" cy="4409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7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358;p29"/>
              <p:cNvSpPr/>
              <p:nvPr/>
            </p:nvSpPr>
            <p:spPr>
              <a:xfrm>
                <a:off x="2907899" y="3108973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359;p29"/>
              <p:cNvSpPr/>
              <p:nvPr/>
            </p:nvSpPr>
            <p:spPr>
              <a:xfrm>
                <a:off x="2907899" y="3261841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360;p29"/>
              <p:cNvSpPr/>
              <p:nvPr/>
            </p:nvSpPr>
            <p:spPr>
              <a:xfrm>
                <a:off x="2907899" y="3414709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361;p29"/>
              <p:cNvSpPr/>
              <p:nvPr/>
            </p:nvSpPr>
            <p:spPr>
              <a:xfrm>
                <a:off x="2907899" y="3567576"/>
                <a:ext cx="367605" cy="456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90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3143" y="389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362;p29"/>
              <p:cNvSpPr/>
              <p:nvPr/>
            </p:nvSpPr>
            <p:spPr>
              <a:xfrm>
                <a:off x="2907899" y="3720444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363;p29"/>
              <p:cNvSpPr/>
              <p:nvPr/>
            </p:nvSpPr>
            <p:spPr>
              <a:xfrm>
                <a:off x="2907899" y="3873312"/>
                <a:ext cx="367605" cy="43977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76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3143" y="376"/>
                    </a:lnTo>
                    <a:lnTo>
                      <a:pt x="31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364;p29"/>
              <p:cNvSpPr/>
              <p:nvPr/>
            </p:nvSpPr>
            <p:spPr>
              <a:xfrm>
                <a:off x="2964859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365;p29"/>
              <p:cNvSpPr/>
              <p:nvPr/>
            </p:nvSpPr>
            <p:spPr>
              <a:xfrm>
                <a:off x="3075387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1" y="1"/>
                    </a:moveTo>
                    <a:lnTo>
                      <a:pt x="1" y="13433"/>
                    </a:lnTo>
                    <a:lnTo>
                      <a:pt x="279" y="13433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366;p29"/>
              <p:cNvSpPr/>
              <p:nvPr/>
            </p:nvSpPr>
            <p:spPr>
              <a:xfrm>
                <a:off x="3186032" y="2346154"/>
                <a:ext cx="32632" cy="157112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3433" extrusionOk="0">
                    <a:moveTo>
                      <a:pt x="0" y="1"/>
                    </a:moveTo>
                    <a:lnTo>
                      <a:pt x="0" y="13433"/>
                    </a:lnTo>
                    <a:lnTo>
                      <a:pt x="278" y="13433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2367;p29"/>
            <p:cNvSpPr/>
            <p:nvPr/>
          </p:nvSpPr>
          <p:spPr>
            <a:xfrm>
              <a:off x="1449154" y="4331957"/>
              <a:ext cx="595289" cy="399866"/>
            </a:xfrm>
            <a:custGeom>
              <a:avLst/>
              <a:gdLst/>
              <a:ahLst/>
              <a:cxnLst/>
              <a:rect l="l" t="t" r="r" b="b"/>
              <a:pathLst>
                <a:path w="5410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5409" y="3240"/>
                  </a:lnTo>
                  <a:lnTo>
                    <a:pt x="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8;p29"/>
            <p:cNvSpPr/>
            <p:nvPr/>
          </p:nvSpPr>
          <p:spPr>
            <a:xfrm>
              <a:off x="2044462" y="4331957"/>
              <a:ext cx="473629" cy="399866"/>
            </a:xfrm>
            <a:custGeom>
              <a:avLst/>
              <a:gdLst/>
              <a:ahLst/>
              <a:cxnLst/>
              <a:rect l="l" t="t" r="r" b="b"/>
              <a:pathLst>
                <a:path w="3338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337" y="32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2777;p33"/>
          <p:cNvGrpSpPr/>
          <p:nvPr/>
        </p:nvGrpSpPr>
        <p:grpSpPr>
          <a:xfrm>
            <a:off x="2446684" y="3799017"/>
            <a:ext cx="584697" cy="1172700"/>
            <a:chOff x="5543609" y="3164792"/>
            <a:chExt cx="560681" cy="1458298"/>
          </a:xfrm>
        </p:grpSpPr>
        <p:sp>
          <p:nvSpPr>
            <p:cNvPr id="476" name="Google Shape;2778;p33"/>
            <p:cNvSpPr/>
            <p:nvPr/>
          </p:nvSpPr>
          <p:spPr>
            <a:xfrm>
              <a:off x="5917379" y="3164792"/>
              <a:ext cx="186911" cy="1456787"/>
            </a:xfrm>
            <a:custGeom>
              <a:avLst/>
              <a:gdLst/>
              <a:ahLst/>
              <a:cxnLst/>
              <a:rect l="l" t="t" r="r" b="b"/>
              <a:pathLst>
                <a:path w="3709" h="28908" extrusionOk="0">
                  <a:moveTo>
                    <a:pt x="0" y="1"/>
                  </a:moveTo>
                  <a:lnTo>
                    <a:pt x="0" y="28907"/>
                  </a:lnTo>
                  <a:lnTo>
                    <a:pt x="3709" y="28026"/>
                  </a:lnTo>
                  <a:lnTo>
                    <a:pt x="3709" y="1217"/>
                  </a:lnTo>
                  <a:close/>
                  <a:moveTo>
                    <a:pt x="3222" y="26415"/>
                  </a:moveTo>
                  <a:lnTo>
                    <a:pt x="517" y="27144"/>
                  </a:lnTo>
                  <a:lnTo>
                    <a:pt x="517" y="26415"/>
                  </a:lnTo>
                  <a:lnTo>
                    <a:pt x="3222" y="25807"/>
                  </a:lnTo>
                  <a:close/>
                  <a:moveTo>
                    <a:pt x="3222" y="24621"/>
                  </a:moveTo>
                  <a:lnTo>
                    <a:pt x="517" y="25260"/>
                  </a:lnTo>
                  <a:lnTo>
                    <a:pt x="517" y="24500"/>
                  </a:lnTo>
                  <a:lnTo>
                    <a:pt x="3222" y="24013"/>
                  </a:lnTo>
                  <a:close/>
                  <a:moveTo>
                    <a:pt x="3222" y="22828"/>
                  </a:moveTo>
                  <a:lnTo>
                    <a:pt x="517" y="23345"/>
                  </a:lnTo>
                  <a:lnTo>
                    <a:pt x="517" y="22615"/>
                  </a:lnTo>
                  <a:lnTo>
                    <a:pt x="3222" y="22220"/>
                  </a:lnTo>
                  <a:close/>
                  <a:moveTo>
                    <a:pt x="3222" y="21065"/>
                  </a:moveTo>
                  <a:lnTo>
                    <a:pt x="517" y="21430"/>
                  </a:lnTo>
                  <a:lnTo>
                    <a:pt x="517" y="20700"/>
                  </a:lnTo>
                  <a:lnTo>
                    <a:pt x="3222" y="20427"/>
                  </a:lnTo>
                  <a:close/>
                  <a:moveTo>
                    <a:pt x="3222" y="19272"/>
                  </a:moveTo>
                  <a:lnTo>
                    <a:pt x="517" y="19545"/>
                  </a:lnTo>
                  <a:lnTo>
                    <a:pt x="517" y="18816"/>
                  </a:lnTo>
                  <a:lnTo>
                    <a:pt x="3222" y="18664"/>
                  </a:lnTo>
                  <a:close/>
                  <a:moveTo>
                    <a:pt x="3222" y="17478"/>
                  </a:moveTo>
                  <a:lnTo>
                    <a:pt x="517" y="17630"/>
                  </a:lnTo>
                  <a:lnTo>
                    <a:pt x="517" y="16901"/>
                  </a:lnTo>
                  <a:lnTo>
                    <a:pt x="3222" y="16870"/>
                  </a:lnTo>
                  <a:close/>
                  <a:moveTo>
                    <a:pt x="3222" y="15715"/>
                  </a:moveTo>
                  <a:lnTo>
                    <a:pt x="517" y="15746"/>
                  </a:lnTo>
                  <a:lnTo>
                    <a:pt x="517" y="14986"/>
                  </a:lnTo>
                  <a:lnTo>
                    <a:pt x="3222" y="15047"/>
                  </a:lnTo>
                  <a:close/>
                  <a:moveTo>
                    <a:pt x="3222" y="13922"/>
                  </a:moveTo>
                  <a:lnTo>
                    <a:pt x="517" y="13831"/>
                  </a:lnTo>
                  <a:lnTo>
                    <a:pt x="517" y="13101"/>
                  </a:lnTo>
                  <a:lnTo>
                    <a:pt x="3222" y="13284"/>
                  </a:lnTo>
                  <a:close/>
                  <a:moveTo>
                    <a:pt x="3222" y="12129"/>
                  </a:moveTo>
                  <a:lnTo>
                    <a:pt x="517" y="11946"/>
                  </a:lnTo>
                  <a:lnTo>
                    <a:pt x="517" y="11187"/>
                  </a:lnTo>
                  <a:lnTo>
                    <a:pt x="3222" y="11490"/>
                  </a:lnTo>
                  <a:close/>
                  <a:moveTo>
                    <a:pt x="3222" y="10366"/>
                  </a:moveTo>
                  <a:lnTo>
                    <a:pt x="517" y="10031"/>
                  </a:lnTo>
                  <a:lnTo>
                    <a:pt x="517" y="9302"/>
                  </a:lnTo>
                  <a:lnTo>
                    <a:pt x="3222" y="9697"/>
                  </a:lnTo>
                  <a:close/>
                  <a:moveTo>
                    <a:pt x="3222" y="8572"/>
                  </a:moveTo>
                  <a:lnTo>
                    <a:pt x="517" y="8147"/>
                  </a:lnTo>
                  <a:lnTo>
                    <a:pt x="517" y="7387"/>
                  </a:lnTo>
                  <a:lnTo>
                    <a:pt x="3222" y="7904"/>
                  </a:lnTo>
                  <a:close/>
                  <a:moveTo>
                    <a:pt x="3222" y="6779"/>
                  </a:moveTo>
                  <a:lnTo>
                    <a:pt x="517" y="6232"/>
                  </a:lnTo>
                  <a:lnTo>
                    <a:pt x="517" y="5503"/>
                  </a:lnTo>
                  <a:lnTo>
                    <a:pt x="3222" y="6110"/>
                  </a:lnTo>
                  <a:close/>
                  <a:moveTo>
                    <a:pt x="3222" y="4986"/>
                  </a:moveTo>
                  <a:lnTo>
                    <a:pt x="517" y="4317"/>
                  </a:lnTo>
                  <a:lnTo>
                    <a:pt x="517" y="3588"/>
                  </a:lnTo>
                  <a:lnTo>
                    <a:pt x="3222" y="4317"/>
                  </a:lnTo>
                  <a:close/>
                  <a:moveTo>
                    <a:pt x="3222" y="3223"/>
                  </a:moveTo>
                  <a:lnTo>
                    <a:pt x="517" y="2433"/>
                  </a:lnTo>
                  <a:lnTo>
                    <a:pt x="517" y="1703"/>
                  </a:lnTo>
                  <a:lnTo>
                    <a:pt x="3222" y="2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779;p33"/>
            <p:cNvSpPr/>
            <p:nvPr/>
          </p:nvSpPr>
          <p:spPr>
            <a:xfrm>
              <a:off x="5543609" y="3166354"/>
              <a:ext cx="358502" cy="1456736"/>
            </a:xfrm>
            <a:custGeom>
              <a:avLst/>
              <a:gdLst/>
              <a:ahLst/>
              <a:cxnLst/>
              <a:rect l="l" t="t" r="r" b="b"/>
              <a:pathLst>
                <a:path w="7114" h="28907" extrusionOk="0">
                  <a:moveTo>
                    <a:pt x="1" y="27843"/>
                  </a:moveTo>
                  <a:lnTo>
                    <a:pt x="7113" y="28907"/>
                  </a:lnTo>
                  <a:lnTo>
                    <a:pt x="7113" y="0"/>
                  </a:lnTo>
                  <a:lnTo>
                    <a:pt x="1" y="2462"/>
                  </a:lnTo>
                  <a:close/>
                  <a:moveTo>
                    <a:pt x="5867" y="27083"/>
                  </a:moveTo>
                  <a:lnTo>
                    <a:pt x="4682" y="26900"/>
                  </a:lnTo>
                  <a:lnTo>
                    <a:pt x="4682" y="26110"/>
                  </a:lnTo>
                  <a:lnTo>
                    <a:pt x="5867" y="26201"/>
                  </a:lnTo>
                  <a:close/>
                  <a:moveTo>
                    <a:pt x="5867" y="25624"/>
                  </a:moveTo>
                  <a:lnTo>
                    <a:pt x="4682" y="25502"/>
                  </a:lnTo>
                  <a:lnTo>
                    <a:pt x="4682" y="24712"/>
                  </a:lnTo>
                  <a:lnTo>
                    <a:pt x="5867" y="24773"/>
                  </a:lnTo>
                  <a:close/>
                  <a:moveTo>
                    <a:pt x="5867" y="24195"/>
                  </a:moveTo>
                  <a:lnTo>
                    <a:pt x="4682" y="24074"/>
                  </a:lnTo>
                  <a:lnTo>
                    <a:pt x="4682" y="23283"/>
                  </a:lnTo>
                  <a:lnTo>
                    <a:pt x="5867" y="23314"/>
                  </a:lnTo>
                  <a:close/>
                  <a:moveTo>
                    <a:pt x="5867" y="22767"/>
                  </a:moveTo>
                  <a:lnTo>
                    <a:pt x="4682" y="22675"/>
                  </a:lnTo>
                  <a:lnTo>
                    <a:pt x="4682" y="21885"/>
                  </a:lnTo>
                  <a:lnTo>
                    <a:pt x="5867" y="21885"/>
                  </a:lnTo>
                  <a:close/>
                  <a:moveTo>
                    <a:pt x="5867" y="21308"/>
                  </a:moveTo>
                  <a:lnTo>
                    <a:pt x="4682" y="21277"/>
                  </a:lnTo>
                  <a:lnTo>
                    <a:pt x="4682" y="20457"/>
                  </a:lnTo>
                  <a:lnTo>
                    <a:pt x="5867" y="20457"/>
                  </a:lnTo>
                  <a:close/>
                  <a:moveTo>
                    <a:pt x="5867" y="19879"/>
                  </a:moveTo>
                  <a:lnTo>
                    <a:pt x="4682" y="19849"/>
                  </a:lnTo>
                  <a:lnTo>
                    <a:pt x="4682" y="19058"/>
                  </a:lnTo>
                  <a:lnTo>
                    <a:pt x="5867" y="19028"/>
                  </a:lnTo>
                  <a:close/>
                  <a:moveTo>
                    <a:pt x="5867" y="18450"/>
                  </a:moveTo>
                  <a:lnTo>
                    <a:pt x="4682" y="18450"/>
                  </a:lnTo>
                  <a:lnTo>
                    <a:pt x="4682" y="17630"/>
                  </a:lnTo>
                  <a:lnTo>
                    <a:pt x="5867" y="17569"/>
                  </a:lnTo>
                  <a:close/>
                  <a:moveTo>
                    <a:pt x="5867" y="16991"/>
                  </a:moveTo>
                  <a:lnTo>
                    <a:pt x="4682" y="17022"/>
                  </a:lnTo>
                  <a:lnTo>
                    <a:pt x="4682" y="16232"/>
                  </a:lnTo>
                  <a:lnTo>
                    <a:pt x="5867" y="16140"/>
                  </a:lnTo>
                  <a:close/>
                  <a:moveTo>
                    <a:pt x="5867" y="15563"/>
                  </a:moveTo>
                  <a:lnTo>
                    <a:pt x="4682" y="15624"/>
                  </a:lnTo>
                  <a:lnTo>
                    <a:pt x="4682" y="14833"/>
                  </a:lnTo>
                  <a:lnTo>
                    <a:pt x="5867" y="14712"/>
                  </a:lnTo>
                  <a:close/>
                  <a:moveTo>
                    <a:pt x="5867" y="14104"/>
                  </a:moveTo>
                  <a:lnTo>
                    <a:pt x="4682" y="14195"/>
                  </a:lnTo>
                  <a:lnTo>
                    <a:pt x="4682" y="13405"/>
                  </a:lnTo>
                  <a:lnTo>
                    <a:pt x="5867" y="13253"/>
                  </a:lnTo>
                  <a:close/>
                  <a:moveTo>
                    <a:pt x="5867" y="12675"/>
                  </a:moveTo>
                  <a:lnTo>
                    <a:pt x="4682" y="12797"/>
                  </a:lnTo>
                  <a:lnTo>
                    <a:pt x="4682" y="12007"/>
                  </a:lnTo>
                  <a:lnTo>
                    <a:pt x="5867" y="11824"/>
                  </a:lnTo>
                  <a:close/>
                  <a:moveTo>
                    <a:pt x="4682" y="9970"/>
                  </a:moveTo>
                  <a:lnTo>
                    <a:pt x="4682" y="9180"/>
                  </a:lnTo>
                  <a:lnTo>
                    <a:pt x="5867" y="8937"/>
                  </a:lnTo>
                  <a:lnTo>
                    <a:pt x="5867" y="9788"/>
                  </a:lnTo>
                  <a:close/>
                  <a:moveTo>
                    <a:pt x="5867" y="11247"/>
                  </a:moveTo>
                  <a:lnTo>
                    <a:pt x="4682" y="11399"/>
                  </a:lnTo>
                  <a:lnTo>
                    <a:pt x="4682" y="10578"/>
                  </a:lnTo>
                  <a:lnTo>
                    <a:pt x="5867" y="10396"/>
                  </a:lnTo>
                  <a:close/>
                  <a:moveTo>
                    <a:pt x="5867" y="8359"/>
                  </a:moveTo>
                  <a:lnTo>
                    <a:pt x="4682" y="8572"/>
                  </a:lnTo>
                  <a:lnTo>
                    <a:pt x="4682" y="7782"/>
                  </a:lnTo>
                  <a:lnTo>
                    <a:pt x="5867" y="7508"/>
                  </a:lnTo>
                  <a:close/>
                  <a:moveTo>
                    <a:pt x="5867" y="6931"/>
                  </a:moveTo>
                  <a:lnTo>
                    <a:pt x="4682" y="7174"/>
                  </a:lnTo>
                  <a:lnTo>
                    <a:pt x="4682" y="6353"/>
                  </a:lnTo>
                  <a:lnTo>
                    <a:pt x="5867" y="6079"/>
                  </a:lnTo>
                  <a:close/>
                  <a:moveTo>
                    <a:pt x="5867" y="5472"/>
                  </a:moveTo>
                  <a:lnTo>
                    <a:pt x="4682" y="5745"/>
                  </a:lnTo>
                  <a:lnTo>
                    <a:pt x="4682" y="4955"/>
                  </a:lnTo>
                  <a:lnTo>
                    <a:pt x="5867" y="4620"/>
                  </a:lnTo>
                  <a:close/>
                  <a:moveTo>
                    <a:pt x="5867" y="4043"/>
                  </a:moveTo>
                  <a:lnTo>
                    <a:pt x="4682" y="4347"/>
                  </a:lnTo>
                  <a:lnTo>
                    <a:pt x="4682" y="3557"/>
                  </a:lnTo>
                  <a:lnTo>
                    <a:pt x="5867" y="3192"/>
                  </a:lnTo>
                  <a:close/>
                  <a:moveTo>
                    <a:pt x="4682" y="2158"/>
                  </a:moveTo>
                  <a:lnTo>
                    <a:pt x="5867" y="1763"/>
                  </a:lnTo>
                  <a:lnTo>
                    <a:pt x="5867" y="2614"/>
                  </a:lnTo>
                  <a:lnTo>
                    <a:pt x="4682" y="2949"/>
                  </a:lnTo>
                  <a:close/>
                  <a:moveTo>
                    <a:pt x="3162" y="2614"/>
                  </a:moveTo>
                  <a:lnTo>
                    <a:pt x="3922" y="2371"/>
                  </a:lnTo>
                  <a:lnTo>
                    <a:pt x="3922" y="3131"/>
                  </a:lnTo>
                  <a:lnTo>
                    <a:pt x="3162" y="3344"/>
                  </a:lnTo>
                  <a:close/>
                  <a:moveTo>
                    <a:pt x="3162" y="3982"/>
                  </a:moveTo>
                  <a:lnTo>
                    <a:pt x="3922" y="3769"/>
                  </a:lnTo>
                  <a:lnTo>
                    <a:pt x="3922" y="4529"/>
                  </a:lnTo>
                  <a:lnTo>
                    <a:pt x="3162" y="4712"/>
                  </a:lnTo>
                  <a:close/>
                  <a:moveTo>
                    <a:pt x="3162" y="5350"/>
                  </a:moveTo>
                  <a:lnTo>
                    <a:pt x="3922" y="5168"/>
                  </a:lnTo>
                  <a:lnTo>
                    <a:pt x="3922" y="5927"/>
                  </a:lnTo>
                  <a:lnTo>
                    <a:pt x="3162" y="6079"/>
                  </a:lnTo>
                  <a:close/>
                  <a:moveTo>
                    <a:pt x="3162" y="6748"/>
                  </a:moveTo>
                  <a:lnTo>
                    <a:pt x="3922" y="6535"/>
                  </a:lnTo>
                  <a:lnTo>
                    <a:pt x="3922" y="7295"/>
                  </a:lnTo>
                  <a:lnTo>
                    <a:pt x="3162" y="7447"/>
                  </a:lnTo>
                  <a:close/>
                  <a:moveTo>
                    <a:pt x="3162" y="8116"/>
                  </a:moveTo>
                  <a:lnTo>
                    <a:pt x="3922" y="7934"/>
                  </a:lnTo>
                  <a:lnTo>
                    <a:pt x="3922" y="8693"/>
                  </a:lnTo>
                  <a:lnTo>
                    <a:pt x="3162" y="8815"/>
                  </a:lnTo>
                  <a:close/>
                  <a:moveTo>
                    <a:pt x="3162" y="9484"/>
                  </a:moveTo>
                  <a:lnTo>
                    <a:pt x="3922" y="9332"/>
                  </a:lnTo>
                  <a:lnTo>
                    <a:pt x="3922" y="10092"/>
                  </a:lnTo>
                  <a:lnTo>
                    <a:pt x="3162" y="10213"/>
                  </a:lnTo>
                  <a:close/>
                  <a:moveTo>
                    <a:pt x="3162" y="10852"/>
                  </a:moveTo>
                  <a:lnTo>
                    <a:pt x="3922" y="10730"/>
                  </a:lnTo>
                  <a:lnTo>
                    <a:pt x="3922" y="11490"/>
                  </a:lnTo>
                  <a:lnTo>
                    <a:pt x="3162" y="11581"/>
                  </a:lnTo>
                  <a:close/>
                  <a:moveTo>
                    <a:pt x="3162" y="12219"/>
                  </a:moveTo>
                  <a:lnTo>
                    <a:pt x="3922" y="12128"/>
                  </a:lnTo>
                  <a:lnTo>
                    <a:pt x="3922" y="12888"/>
                  </a:lnTo>
                  <a:lnTo>
                    <a:pt x="3162" y="12949"/>
                  </a:lnTo>
                  <a:close/>
                  <a:moveTo>
                    <a:pt x="3162" y="13587"/>
                  </a:moveTo>
                  <a:lnTo>
                    <a:pt x="3922" y="13496"/>
                  </a:lnTo>
                  <a:lnTo>
                    <a:pt x="3922" y="14256"/>
                  </a:lnTo>
                  <a:lnTo>
                    <a:pt x="3162" y="14317"/>
                  </a:lnTo>
                  <a:close/>
                  <a:moveTo>
                    <a:pt x="3162" y="14985"/>
                  </a:moveTo>
                  <a:lnTo>
                    <a:pt x="3922" y="14894"/>
                  </a:lnTo>
                  <a:lnTo>
                    <a:pt x="3922" y="15654"/>
                  </a:lnTo>
                  <a:lnTo>
                    <a:pt x="3162" y="15684"/>
                  </a:lnTo>
                  <a:close/>
                  <a:moveTo>
                    <a:pt x="3162" y="16353"/>
                  </a:moveTo>
                  <a:lnTo>
                    <a:pt x="3922" y="16292"/>
                  </a:lnTo>
                  <a:lnTo>
                    <a:pt x="3922" y="17052"/>
                  </a:lnTo>
                  <a:lnTo>
                    <a:pt x="3162" y="17083"/>
                  </a:lnTo>
                  <a:close/>
                  <a:moveTo>
                    <a:pt x="3162" y="17721"/>
                  </a:moveTo>
                  <a:lnTo>
                    <a:pt x="3922" y="17691"/>
                  </a:lnTo>
                  <a:lnTo>
                    <a:pt x="3922" y="18450"/>
                  </a:lnTo>
                  <a:lnTo>
                    <a:pt x="3162" y="18450"/>
                  </a:lnTo>
                  <a:close/>
                  <a:moveTo>
                    <a:pt x="3162" y="19089"/>
                  </a:moveTo>
                  <a:lnTo>
                    <a:pt x="3922" y="19058"/>
                  </a:lnTo>
                  <a:lnTo>
                    <a:pt x="3922" y="19818"/>
                  </a:lnTo>
                  <a:lnTo>
                    <a:pt x="3162" y="19818"/>
                  </a:lnTo>
                  <a:close/>
                  <a:moveTo>
                    <a:pt x="3162" y="20457"/>
                  </a:moveTo>
                  <a:lnTo>
                    <a:pt x="3922" y="20457"/>
                  </a:lnTo>
                  <a:lnTo>
                    <a:pt x="3922" y="21216"/>
                  </a:lnTo>
                  <a:lnTo>
                    <a:pt x="3162" y="21186"/>
                  </a:lnTo>
                  <a:close/>
                  <a:moveTo>
                    <a:pt x="3162" y="21824"/>
                  </a:moveTo>
                  <a:lnTo>
                    <a:pt x="3922" y="21824"/>
                  </a:lnTo>
                  <a:lnTo>
                    <a:pt x="3922" y="22584"/>
                  </a:lnTo>
                  <a:lnTo>
                    <a:pt x="3162" y="22554"/>
                  </a:lnTo>
                  <a:close/>
                  <a:moveTo>
                    <a:pt x="3162" y="23223"/>
                  </a:moveTo>
                  <a:lnTo>
                    <a:pt x="3922" y="23253"/>
                  </a:lnTo>
                  <a:lnTo>
                    <a:pt x="3922" y="24013"/>
                  </a:lnTo>
                  <a:lnTo>
                    <a:pt x="3162" y="23922"/>
                  </a:lnTo>
                  <a:close/>
                  <a:moveTo>
                    <a:pt x="3162" y="24590"/>
                  </a:moveTo>
                  <a:lnTo>
                    <a:pt x="3922" y="24621"/>
                  </a:lnTo>
                  <a:lnTo>
                    <a:pt x="3922" y="25381"/>
                  </a:lnTo>
                  <a:lnTo>
                    <a:pt x="3162" y="25289"/>
                  </a:lnTo>
                  <a:close/>
                  <a:moveTo>
                    <a:pt x="3162" y="25958"/>
                  </a:moveTo>
                  <a:lnTo>
                    <a:pt x="3922" y="26019"/>
                  </a:lnTo>
                  <a:lnTo>
                    <a:pt x="3922" y="26779"/>
                  </a:lnTo>
                  <a:lnTo>
                    <a:pt x="3162" y="26688"/>
                  </a:lnTo>
                  <a:close/>
                  <a:moveTo>
                    <a:pt x="2524" y="26627"/>
                  </a:moveTo>
                  <a:lnTo>
                    <a:pt x="1977" y="26536"/>
                  </a:lnTo>
                  <a:lnTo>
                    <a:pt x="1977" y="25867"/>
                  </a:lnTo>
                  <a:lnTo>
                    <a:pt x="2524" y="25897"/>
                  </a:lnTo>
                  <a:close/>
                  <a:moveTo>
                    <a:pt x="2524" y="25259"/>
                  </a:moveTo>
                  <a:lnTo>
                    <a:pt x="1977" y="25198"/>
                  </a:lnTo>
                  <a:lnTo>
                    <a:pt x="1977" y="24530"/>
                  </a:lnTo>
                  <a:lnTo>
                    <a:pt x="2524" y="24560"/>
                  </a:lnTo>
                  <a:close/>
                  <a:moveTo>
                    <a:pt x="1977" y="23861"/>
                  </a:moveTo>
                  <a:lnTo>
                    <a:pt x="1977" y="23162"/>
                  </a:lnTo>
                  <a:lnTo>
                    <a:pt x="2524" y="23192"/>
                  </a:lnTo>
                  <a:lnTo>
                    <a:pt x="2524" y="23891"/>
                  </a:lnTo>
                  <a:close/>
                  <a:moveTo>
                    <a:pt x="2524" y="22554"/>
                  </a:moveTo>
                  <a:lnTo>
                    <a:pt x="1977" y="22493"/>
                  </a:lnTo>
                  <a:lnTo>
                    <a:pt x="1977" y="21824"/>
                  </a:lnTo>
                  <a:lnTo>
                    <a:pt x="2524" y="21824"/>
                  </a:lnTo>
                  <a:close/>
                  <a:moveTo>
                    <a:pt x="1977" y="21156"/>
                  </a:moveTo>
                  <a:lnTo>
                    <a:pt x="1977" y="20487"/>
                  </a:lnTo>
                  <a:lnTo>
                    <a:pt x="2524" y="20487"/>
                  </a:lnTo>
                  <a:lnTo>
                    <a:pt x="2524" y="21186"/>
                  </a:lnTo>
                  <a:close/>
                  <a:moveTo>
                    <a:pt x="2524" y="19818"/>
                  </a:moveTo>
                  <a:lnTo>
                    <a:pt x="1977" y="19818"/>
                  </a:lnTo>
                  <a:lnTo>
                    <a:pt x="1977" y="19150"/>
                  </a:lnTo>
                  <a:lnTo>
                    <a:pt x="2524" y="19150"/>
                  </a:lnTo>
                  <a:close/>
                  <a:moveTo>
                    <a:pt x="1977" y="18481"/>
                  </a:moveTo>
                  <a:lnTo>
                    <a:pt x="1977" y="17782"/>
                  </a:lnTo>
                  <a:lnTo>
                    <a:pt x="2524" y="17751"/>
                  </a:lnTo>
                  <a:lnTo>
                    <a:pt x="2524" y="18481"/>
                  </a:lnTo>
                  <a:close/>
                  <a:moveTo>
                    <a:pt x="2524" y="17113"/>
                  </a:moveTo>
                  <a:lnTo>
                    <a:pt x="1977" y="17143"/>
                  </a:lnTo>
                  <a:lnTo>
                    <a:pt x="1977" y="16444"/>
                  </a:lnTo>
                  <a:lnTo>
                    <a:pt x="2524" y="16384"/>
                  </a:lnTo>
                  <a:close/>
                  <a:moveTo>
                    <a:pt x="2524" y="15745"/>
                  </a:moveTo>
                  <a:lnTo>
                    <a:pt x="1977" y="15776"/>
                  </a:lnTo>
                  <a:lnTo>
                    <a:pt x="1977" y="15107"/>
                  </a:lnTo>
                  <a:lnTo>
                    <a:pt x="2524" y="15046"/>
                  </a:lnTo>
                  <a:close/>
                  <a:moveTo>
                    <a:pt x="2524" y="14408"/>
                  </a:moveTo>
                  <a:lnTo>
                    <a:pt x="1977" y="14438"/>
                  </a:lnTo>
                  <a:lnTo>
                    <a:pt x="1977" y="13770"/>
                  </a:lnTo>
                  <a:lnTo>
                    <a:pt x="2524" y="13678"/>
                  </a:lnTo>
                  <a:close/>
                  <a:moveTo>
                    <a:pt x="2524" y="13040"/>
                  </a:moveTo>
                  <a:lnTo>
                    <a:pt x="1977" y="13101"/>
                  </a:lnTo>
                  <a:lnTo>
                    <a:pt x="1977" y="12402"/>
                  </a:lnTo>
                  <a:lnTo>
                    <a:pt x="2524" y="12311"/>
                  </a:lnTo>
                  <a:close/>
                  <a:moveTo>
                    <a:pt x="2524" y="11672"/>
                  </a:moveTo>
                  <a:lnTo>
                    <a:pt x="1977" y="11763"/>
                  </a:lnTo>
                  <a:lnTo>
                    <a:pt x="1977" y="11064"/>
                  </a:lnTo>
                  <a:lnTo>
                    <a:pt x="2524" y="10973"/>
                  </a:lnTo>
                  <a:close/>
                  <a:moveTo>
                    <a:pt x="2524" y="10335"/>
                  </a:moveTo>
                  <a:lnTo>
                    <a:pt x="1977" y="10396"/>
                  </a:lnTo>
                  <a:lnTo>
                    <a:pt x="1977" y="9727"/>
                  </a:lnTo>
                  <a:lnTo>
                    <a:pt x="2524" y="9605"/>
                  </a:lnTo>
                  <a:close/>
                  <a:moveTo>
                    <a:pt x="2524" y="8967"/>
                  </a:moveTo>
                  <a:lnTo>
                    <a:pt x="1977" y="9058"/>
                  </a:lnTo>
                  <a:lnTo>
                    <a:pt x="1977" y="8390"/>
                  </a:lnTo>
                  <a:lnTo>
                    <a:pt x="2524" y="8268"/>
                  </a:lnTo>
                  <a:close/>
                  <a:moveTo>
                    <a:pt x="2524" y="7599"/>
                  </a:moveTo>
                  <a:lnTo>
                    <a:pt x="1977" y="7721"/>
                  </a:lnTo>
                  <a:lnTo>
                    <a:pt x="1977" y="7052"/>
                  </a:lnTo>
                  <a:lnTo>
                    <a:pt x="2524" y="6900"/>
                  </a:lnTo>
                  <a:close/>
                  <a:moveTo>
                    <a:pt x="1977" y="6383"/>
                  </a:moveTo>
                  <a:lnTo>
                    <a:pt x="1977" y="5684"/>
                  </a:lnTo>
                  <a:lnTo>
                    <a:pt x="2524" y="5532"/>
                  </a:lnTo>
                  <a:lnTo>
                    <a:pt x="2524" y="6231"/>
                  </a:lnTo>
                  <a:close/>
                  <a:moveTo>
                    <a:pt x="2524" y="4894"/>
                  </a:moveTo>
                  <a:lnTo>
                    <a:pt x="1977" y="5016"/>
                  </a:lnTo>
                  <a:lnTo>
                    <a:pt x="1977" y="4347"/>
                  </a:lnTo>
                  <a:lnTo>
                    <a:pt x="2524" y="4195"/>
                  </a:lnTo>
                  <a:close/>
                  <a:moveTo>
                    <a:pt x="1977" y="2979"/>
                  </a:moveTo>
                  <a:lnTo>
                    <a:pt x="2524" y="2827"/>
                  </a:lnTo>
                  <a:lnTo>
                    <a:pt x="2524" y="3526"/>
                  </a:lnTo>
                  <a:lnTo>
                    <a:pt x="1977" y="3648"/>
                  </a:lnTo>
                  <a:close/>
                  <a:moveTo>
                    <a:pt x="1460" y="26475"/>
                  </a:moveTo>
                  <a:lnTo>
                    <a:pt x="1004" y="26414"/>
                  </a:lnTo>
                  <a:lnTo>
                    <a:pt x="1004" y="25776"/>
                  </a:lnTo>
                  <a:lnTo>
                    <a:pt x="1460" y="25806"/>
                  </a:lnTo>
                  <a:close/>
                  <a:moveTo>
                    <a:pt x="1460" y="25137"/>
                  </a:moveTo>
                  <a:lnTo>
                    <a:pt x="1004" y="25107"/>
                  </a:lnTo>
                  <a:lnTo>
                    <a:pt x="1004" y="24469"/>
                  </a:lnTo>
                  <a:lnTo>
                    <a:pt x="1460" y="24499"/>
                  </a:lnTo>
                  <a:close/>
                  <a:moveTo>
                    <a:pt x="1460" y="23800"/>
                  </a:moveTo>
                  <a:lnTo>
                    <a:pt x="1004" y="23770"/>
                  </a:lnTo>
                  <a:lnTo>
                    <a:pt x="1004" y="23131"/>
                  </a:lnTo>
                  <a:lnTo>
                    <a:pt x="1460" y="23162"/>
                  </a:lnTo>
                  <a:close/>
                  <a:moveTo>
                    <a:pt x="1460" y="22493"/>
                  </a:moveTo>
                  <a:lnTo>
                    <a:pt x="1004" y="22463"/>
                  </a:lnTo>
                  <a:lnTo>
                    <a:pt x="1004" y="21824"/>
                  </a:lnTo>
                  <a:lnTo>
                    <a:pt x="1460" y="21824"/>
                  </a:lnTo>
                  <a:close/>
                  <a:moveTo>
                    <a:pt x="1460" y="21156"/>
                  </a:moveTo>
                  <a:lnTo>
                    <a:pt x="1004" y="21125"/>
                  </a:lnTo>
                  <a:lnTo>
                    <a:pt x="1004" y="20487"/>
                  </a:lnTo>
                  <a:lnTo>
                    <a:pt x="1460" y="20487"/>
                  </a:lnTo>
                  <a:close/>
                  <a:moveTo>
                    <a:pt x="1460" y="19818"/>
                  </a:moveTo>
                  <a:lnTo>
                    <a:pt x="1004" y="19818"/>
                  </a:lnTo>
                  <a:lnTo>
                    <a:pt x="1004" y="19180"/>
                  </a:lnTo>
                  <a:lnTo>
                    <a:pt x="1460" y="19180"/>
                  </a:lnTo>
                  <a:close/>
                  <a:moveTo>
                    <a:pt x="1460" y="18481"/>
                  </a:moveTo>
                  <a:lnTo>
                    <a:pt x="1004" y="18481"/>
                  </a:lnTo>
                  <a:lnTo>
                    <a:pt x="1004" y="17843"/>
                  </a:lnTo>
                  <a:lnTo>
                    <a:pt x="1460" y="17812"/>
                  </a:lnTo>
                  <a:close/>
                  <a:moveTo>
                    <a:pt x="1460" y="17143"/>
                  </a:moveTo>
                  <a:lnTo>
                    <a:pt x="1004" y="17143"/>
                  </a:lnTo>
                  <a:lnTo>
                    <a:pt x="1004" y="16505"/>
                  </a:lnTo>
                  <a:lnTo>
                    <a:pt x="1460" y="16475"/>
                  </a:lnTo>
                  <a:close/>
                  <a:moveTo>
                    <a:pt x="1460" y="15806"/>
                  </a:moveTo>
                  <a:lnTo>
                    <a:pt x="1004" y="15836"/>
                  </a:lnTo>
                  <a:lnTo>
                    <a:pt x="1004" y="15198"/>
                  </a:lnTo>
                  <a:lnTo>
                    <a:pt x="1460" y="15168"/>
                  </a:lnTo>
                  <a:close/>
                  <a:moveTo>
                    <a:pt x="1460" y="14499"/>
                  </a:moveTo>
                  <a:lnTo>
                    <a:pt x="1004" y="14529"/>
                  </a:lnTo>
                  <a:lnTo>
                    <a:pt x="1004" y="13891"/>
                  </a:lnTo>
                  <a:lnTo>
                    <a:pt x="1460" y="13830"/>
                  </a:lnTo>
                  <a:close/>
                  <a:moveTo>
                    <a:pt x="1460" y="13162"/>
                  </a:moveTo>
                  <a:lnTo>
                    <a:pt x="1004" y="13192"/>
                  </a:lnTo>
                  <a:lnTo>
                    <a:pt x="1004" y="12554"/>
                  </a:lnTo>
                  <a:lnTo>
                    <a:pt x="1460" y="12493"/>
                  </a:lnTo>
                  <a:close/>
                  <a:moveTo>
                    <a:pt x="1460" y="11824"/>
                  </a:moveTo>
                  <a:lnTo>
                    <a:pt x="1004" y="11885"/>
                  </a:lnTo>
                  <a:lnTo>
                    <a:pt x="1004" y="11247"/>
                  </a:lnTo>
                  <a:lnTo>
                    <a:pt x="1460" y="11156"/>
                  </a:lnTo>
                  <a:close/>
                  <a:moveTo>
                    <a:pt x="1460" y="10487"/>
                  </a:moveTo>
                  <a:lnTo>
                    <a:pt x="1004" y="10548"/>
                  </a:lnTo>
                  <a:lnTo>
                    <a:pt x="1004" y="9909"/>
                  </a:lnTo>
                  <a:lnTo>
                    <a:pt x="1460" y="9818"/>
                  </a:lnTo>
                  <a:close/>
                  <a:moveTo>
                    <a:pt x="1460" y="9149"/>
                  </a:moveTo>
                  <a:lnTo>
                    <a:pt x="1004" y="9241"/>
                  </a:lnTo>
                  <a:lnTo>
                    <a:pt x="1004" y="8602"/>
                  </a:lnTo>
                  <a:lnTo>
                    <a:pt x="1460" y="8481"/>
                  </a:lnTo>
                  <a:close/>
                  <a:moveTo>
                    <a:pt x="1460" y="7812"/>
                  </a:moveTo>
                  <a:lnTo>
                    <a:pt x="1004" y="7903"/>
                  </a:lnTo>
                  <a:lnTo>
                    <a:pt x="1004" y="7265"/>
                  </a:lnTo>
                  <a:lnTo>
                    <a:pt x="1460" y="7143"/>
                  </a:lnTo>
                  <a:close/>
                  <a:moveTo>
                    <a:pt x="1460" y="6475"/>
                  </a:moveTo>
                  <a:lnTo>
                    <a:pt x="1004" y="6596"/>
                  </a:lnTo>
                  <a:lnTo>
                    <a:pt x="1004" y="5958"/>
                  </a:lnTo>
                  <a:lnTo>
                    <a:pt x="1460" y="5836"/>
                  </a:lnTo>
                  <a:close/>
                  <a:moveTo>
                    <a:pt x="1460" y="5168"/>
                  </a:moveTo>
                  <a:lnTo>
                    <a:pt x="1004" y="5259"/>
                  </a:lnTo>
                  <a:lnTo>
                    <a:pt x="1004" y="4651"/>
                  </a:lnTo>
                  <a:lnTo>
                    <a:pt x="1460" y="4499"/>
                  </a:lnTo>
                  <a:close/>
                  <a:moveTo>
                    <a:pt x="1004" y="3313"/>
                  </a:moveTo>
                  <a:lnTo>
                    <a:pt x="1460" y="3161"/>
                  </a:lnTo>
                  <a:lnTo>
                    <a:pt x="1460" y="3830"/>
                  </a:lnTo>
                  <a:lnTo>
                    <a:pt x="1004" y="39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26"/>
          <p:cNvSpPr txBox="1">
            <a:spLocks noGrp="1"/>
          </p:cNvSpPr>
          <p:nvPr>
            <p:ph type="title"/>
          </p:nvPr>
        </p:nvSpPr>
        <p:spPr>
          <a:xfrm>
            <a:off x="3442470" y="2705346"/>
            <a:ext cx="2401124" cy="724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/>
              <a:t>ÉTUDE</a:t>
            </a:r>
            <a:r>
              <a:rPr lang="en" sz="2200" b="1" dirty="0"/>
              <a:t> DE </a:t>
            </a:r>
            <a:br>
              <a:rPr lang="en" sz="2200" b="1" dirty="0"/>
            </a:br>
            <a:r>
              <a:rPr lang="en" sz="2200" b="1" dirty="0"/>
              <a:t>L’EXISTANT</a:t>
            </a:r>
            <a:endParaRPr sz="2200" b="1" dirty="0"/>
          </a:p>
        </p:txBody>
      </p:sp>
      <p:sp>
        <p:nvSpPr>
          <p:cNvPr id="140" name="Google Shape;1766;p26"/>
          <p:cNvSpPr txBox="1">
            <a:spLocks/>
          </p:cNvSpPr>
          <p:nvPr/>
        </p:nvSpPr>
        <p:spPr>
          <a:xfrm>
            <a:off x="4002179" y="1995708"/>
            <a:ext cx="1205700" cy="7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4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6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39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ild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4242"/>
      </a:accent1>
      <a:accent2>
        <a:srgbClr val="FF5B4F"/>
      </a:accent2>
      <a:accent3>
        <a:srgbClr val="FF745B"/>
      </a:accent3>
      <a:accent4>
        <a:srgbClr val="FF8E68"/>
      </a:accent4>
      <a:accent5>
        <a:srgbClr val="FFA774"/>
      </a:accent5>
      <a:accent6>
        <a:srgbClr val="FFC08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1609</Words>
  <Application>Microsoft Office PowerPoint</Application>
  <PresentationFormat>Affichage à l'écran (16:9)</PresentationFormat>
  <Paragraphs>237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Agency FB</vt:lpstr>
      <vt:lpstr>Arial</vt:lpstr>
      <vt:lpstr>Courier New</vt:lpstr>
      <vt:lpstr>Fira Sans</vt:lpstr>
      <vt:lpstr>Fira Sans Extra Condensed</vt:lpstr>
      <vt:lpstr>Fira Sans Extra Condensed Medium</vt:lpstr>
      <vt:lpstr>Times New Roman</vt:lpstr>
      <vt:lpstr>Wingdings</vt:lpstr>
      <vt:lpstr>Building Infographics by Slidesgo</vt:lpstr>
      <vt:lpstr>MAINTENANCE PRÉDICTIVE DANS LES INSTALLATIONS DES BÂTIMENTS</vt:lpstr>
      <vt:lpstr>Présentation PowerPoint</vt:lpstr>
      <vt:lpstr>Présentation PowerPoint</vt:lpstr>
      <vt:lpstr>INTRODUCTION</vt:lpstr>
      <vt:lpstr>Contexte</vt:lpstr>
      <vt:lpstr>Contexte</vt:lpstr>
      <vt:lpstr>Problématique</vt:lpstr>
      <vt:lpstr>Objectif</vt:lpstr>
      <vt:lpstr>ÉTUDE DE  L’EXISTANT</vt:lpstr>
      <vt:lpstr>Maintenance</vt:lpstr>
      <vt:lpstr>Approches de Maintenance</vt:lpstr>
      <vt:lpstr>Approches existantes</vt:lpstr>
      <vt:lpstr>Inconvénients des approches existantes</vt:lpstr>
      <vt:lpstr>Amélioration de l’existant</vt:lpstr>
      <vt:lpstr>SOLUTION</vt:lpstr>
      <vt:lpstr>SOLUTION</vt:lpstr>
      <vt:lpstr>1) Auto-encodeurs</vt:lpstr>
      <vt:lpstr>2) Réseaux de neurones récurrents (RNN) </vt:lpstr>
      <vt:lpstr>3) Mémoire longue à court terme (LSTM). </vt:lpstr>
      <vt:lpstr>CONCEPTION DU MODÈLE</vt:lpstr>
      <vt:lpstr>CONCEPTION DU MODÈLE</vt:lpstr>
      <vt:lpstr>Collecte De Données</vt:lpstr>
      <vt:lpstr>CONCEPTION DU MODÈLE</vt:lpstr>
      <vt:lpstr>CONCEPTION DU MODÈLE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IMPLÉMENTATION  DU MODÈLE</vt:lpstr>
      <vt:lpstr>Building Context</vt:lpstr>
      <vt:lpstr>IMPLÉMENTATION DU MODÈLE </vt:lpstr>
      <vt:lpstr>IMPLÉMENTATION DU MODÈLE </vt:lpstr>
      <vt:lpstr>Présentation PowerPoint</vt:lpstr>
      <vt:lpstr>RÉSULTATS</vt:lpstr>
      <vt:lpstr>RÉSULTATS</vt:lpstr>
      <vt:lpstr>Présentation PowerPoint</vt:lpstr>
      <vt:lpstr>Conclusion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Générale</dc:title>
  <dc:creator>HP</dc:creator>
  <cp:lastModifiedBy>Microsoft account</cp:lastModifiedBy>
  <cp:revision>152</cp:revision>
  <dcterms:modified xsi:type="dcterms:W3CDTF">2023-03-16T10:37:34Z</dcterms:modified>
</cp:coreProperties>
</file>